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haansoftxlsx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sldIdLst>
    <p:sldId id="256" r:id="rId4"/>
    <p:sldId id="261" r:id="rId5"/>
    <p:sldId id="264" r:id="rId6"/>
    <p:sldId id="262" r:id="rId7"/>
    <p:sldId id="265" r:id="rId8"/>
    <p:sldId id="272" r:id="rId9"/>
    <p:sldId id="273" r:id="rId10"/>
    <p:sldId id="299" r:id="rId11"/>
    <p:sldId id="285" r:id="rId12"/>
    <p:sldId id="302" r:id="rId13"/>
    <p:sldId id="286" r:id="rId14"/>
    <p:sldId id="293" r:id="rId15"/>
    <p:sldId id="301" r:id="rId16"/>
    <p:sldId id="291" r:id="rId17"/>
    <p:sldId id="274" r:id="rId18"/>
    <p:sldId id="287" r:id="rId19"/>
    <p:sldId id="283" r:id="rId20"/>
    <p:sldId id="292" r:id="rId21"/>
    <p:sldId id="278" r:id="rId22"/>
    <p:sldId id="288" r:id="rId23"/>
    <p:sldId id="296" r:id="rId24"/>
    <p:sldId id="289" r:id="rId25"/>
    <p:sldId id="282" r:id="rId26"/>
    <p:sldId id="294" r:id="rId27"/>
    <p:sldId id="269" r:id="rId28"/>
    <p:sldId id="290" r:id="rId29"/>
    <p:sldId id="303" r:id="rId30"/>
    <p:sldId id="297" r:id="rId31"/>
    <p:sldId id="295" r:id="rId32"/>
    <p:sldId id="300" r:id="rId33"/>
    <p:sldId id="270" r:id="rId34"/>
    <p:sldId id="298" r:id="rId35"/>
    <p:sldId id="271" r:id="rId36"/>
    <p:sldId id="304" r:id="rId37"/>
    <p:sldId id="305" r:id="rId38"/>
    <p:sldId id="306" r:id="rId3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D8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C5C-4751-97F9-8F5482ED40E7}"/>
              </c:ext>
            </c:extLst>
          </c:dPt>
          <c:dPt>
            <c:idx val="1"/>
            <c:bubble3D val="0"/>
            <c:spPr>
              <a:solidFill>
                <a:schemeClr val="accent2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C5C-4751-97F9-8F5482ED40E7}"/>
              </c:ext>
            </c:extLst>
          </c:dPt>
          <c:dPt>
            <c:idx val="2"/>
            <c:bubble3D val="0"/>
            <c:spPr>
              <a:solidFill>
                <a:schemeClr val="accent3">
                  <a:lumMod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C5C-4751-97F9-8F5482ED40E7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70</c:v>
                </c:pt>
                <c:pt idx="1">
                  <c:v>20</c:v>
                </c:pt>
                <c:pt idx="2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AC5C-4751-97F9-8F5482ED40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2916666666666665E-2"/>
          <c:y val="0"/>
          <c:w val="0.95416666666666672"/>
          <c:h val="0.9958293953411390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964-4198-A073-5382A12F6206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964-4198-A073-5382A12F620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E964-4198-A073-5382A12F6206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964-4198-A073-5382A12F620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E964-4198-A073-5382A12F6206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E964-4198-A073-5382A12F6206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E964-4198-A073-5382A12F6206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964-4198-A073-5382A12F62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33841536"/>
        <c:axId val="33843072"/>
      </c:barChart>
      <c:catAx>
        <c:axId val="33841536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33843072"/>
        <c:crosses val="autoZero"/>
        <c:auto val="1"/>
        <c:lblAlgn val="ctr"/>
        <c:lblOffset val="100"/>
        <c:noMultiLvlLbl val="0"/>
      </c:catAx>
      <c:valAx>
        <c:axId val="33843072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338415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FD3D57-F3BB-4E5E-B091-1500A3C92E81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E924DC90-2427-4BE5-A522-6ACD4563EB45}">
      <dgm:prSet phldrT="[Text]" custT="1"/>
      <dgm:spPr>
        <a:solidFill>
          <a:schemeClr val="accent1">
            <a:lumMod val="50000"/>
          </a:schemeClr>
        </a:solidFill>
        <a:ln>
          <a:solidFill>
            <a:schemeClr val="bg1">
              <a:lumMod val="95000"/>
            </a:schemeClr>
          </a:solidFill>
        </a:ln>
      </dgm:spPr>
      <dgm:t>
        <a:bodyPr anchor="ctr"/>
        <a:lstStyle/>
        <a:p>
          <a:pPr algn="ctr"/>
          <a:r>
            <a:rPr lang="en-US" altLang="ko-KR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A</a:t>
          </a:r>
          <a:endParaRPr lang="en-JM" sz="1600" b="1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9E545862-1292-4DB6-B36C-D6247532E625}" type="parTrans" cxnId="{685D1073-2D3C-412E-A123-0EF4D596743E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BD5A33EB-119A-4BA7-8787-7DF55D1248BC}" type="sibTrans" cxnId="{685D1073-2D3C-412E-A123-0EF4D596743E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9D67B1F7-C4FF-4E1E-94F4-69209A4E7C47}">
      <dgm:prSet phldrT="[Text]" custT="1"/>
      <dgm:spPr>
        <a:solidFill>
          <a:schemeClr val="accent3"/>
        </a:solidFill>
        <a:ln>
          <a:solidFill>
            <a:schemeClr val="bg1">
              <a:lumMod val="95000"/>
            </a:schemeClr>
          </a:solidFill>
        </a:ln>
      </dgm:spPr>
      <dgm:t>
        <a:bodyPr anchor="ctr"/>
        <a:lstStyle/>
        <a:p>
          <a:pPr algn="ctr"/>
          <a:r>
            <a:rPr lang="en-US" altLang="ko-KR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C</a:t>
          </a:r>
          <a:r>
            <a:rPr lang="ko-KR" altLang="en-US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altLang="ko-KR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 </a:t>
          </a:r>
          <a:endParaRPr lang="en-JM" sz="1600" b="1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BD4D3042-AB5C-4E8F-B8BE-BC3A20988EB3}" type="parTrans" cxnId="{1263D722-8372-4789-B9F5-BFD8D9C870F1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B379D14A-425C-47B8-B779-1E5D839E4BC8}" type="sibTrans" cxnId="{1263D722-8372-4789-B9F5-BFD8D9C870F1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53563D61-A301-4644-8AE7-FCAFDA9A58AB}">
      <dgm:prSet phldrT="[Text]" custT="1"/>
      <dgm:spPr>
        <a:solidFill>
          <a:schemeClr val="accent4">
            <a:lumMod val="60000"/>
            <a:lumOff val="40000"/>
          </a:schemeClr>
        </a:solidFill>
        <a:ln>
          <a:solidFill>
            <a:schemeClr val="bg1">
              <a:lumMod val="95000"/>
            </a:schemeClr>
          </a:solidFill>
        </a:ln>
      </dgm:spPr>
      <dgm:t>
        <a:bodyPr anchor="ctr"/>
        <a:lstStyle/>
        <a:p>
          <a:pPr algn="ctr"/>
          <a:r>
            <a:rPr lang="en-US" altLang="ko-KR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D</a:t>
          </a:r>
          <a:r>
            <a:rPr lang="ko-KR" altLang="en-US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altLang="ko-KR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 </a:t>
          </a:r>
          <a:endParaRPr lang="en-JM" sz="1600" b="1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B60323EE-B859-4184-88BB-62221AE106AB}" type="parTrans" cxnId="{F3697A49-7026-40CE-A2B9-71761A0223E3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426A8813-506E-429E-87DB-53AA3F5535D1}" type="sibTrans" cxnId="{F3697A49-7026-40CE-A2B9-71761A0223E3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9BC44171-365F-452D-AE92-EBE2E89770BA}">
      <dgm:prSet phldrT="[Text]" custT="1"/>
      <dgm:spPr>
        <a:solidFill>
          <a:schemeClr val="accent5">
            <a:lumMod val="40000"/>
            <a:lumOff val="60000"/>
          </a:schemeClr>
        </a:solidFill>
        <a:ln>
          <a:solidFill>
            <a:schemeClr val="bg1">
              <a:lumMod val="95000"/>
            </a:schemeClr>
          </a:solidFill>
        </a:ln>
      </dgm:spPr>
      <dgm:t>
        <a:bodyPr anchor="ctr"/>
        <a:lstStyle/>
        <a:p>
          <a:pPr algn="ctr"/>
          <a:r>
            <a:rPr lang="en-US" altLang="ko-KR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E</a:t>
          </a:r>
          <a:r>
            <a:rPr lang="ko-KR" altLang="en-US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altLang="ko-KR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 </a:t>
          </a:r>
          <a:endParaRPr lang="en-JM" sz="1600" b="1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7679D3FA-0101-42D1-A23D-75BD8EF1DA28}" type="parTrans" cxnId="{15D8F364-6809-49BA-A228-EAE95F4BE6B9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FF5F2014-EE5D-4FD1-9103-39F792365AE5}" type="sibTrans" cxnId="{15D8F364-6809-49BA-A228-EAE95F4BE6B9}">
      <dgm:prSet/>
      <dgm:spPr/>
      <dgm:t>
        <a:bodyPr/>
        <a:lstStyle/>
        <a:p>
          <a:endParaRPr lang="en-JM">
            <a:solidFill>
              <a:schemeClr val="bg1"/>
            </a:solidFill>
          </a:endParaRPr>
        </a:p>
      </dgm:t>
    </dgm:pt>
    <dgm:pt modelId="{85631E1F-364A-4A2A-9989-E896E5049557}">
      <dgm:prSet phldrT="[Text]" custT="1"/>
      <dgm:spPr>
        <a:solidFill>
          <a:schemeClr val="accent2">
            <a:lumMod val="75000"/>
          </a:schemeClr>
        </a:solidFill>
        <a:ln>
          <a:solidFill>
            <a:schemeClr val="bg1">
              <a:lumMod val="95000"/>
            </a:schemeClr>
          </a:solidFill>
        </a:ln>
      </dgm:spPr>
      <dgm:t>
        <a:bodyPr anchor="ctr"/>
        <a:lstStyle/>
        <a:p>
          <a:pPr algn="ctr"/>
          <a:r>
            <a:rPr lang="en-US" altLang="ko-KR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B</a:t>
          </a:r>
          <a:r>
            <a:rPr lang="ko-KR" altLang="en-US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altLang="ko-KR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 </a:t>
          </a:r>
          <a:endParaRPr lang="en-JM" sz="1600" b="1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EBE3CA2F-C22D-4DAD-BBB2-CC29F3FBCF68}" type="parTrans" cxnId="{689B59B0-BF9D-489D-8A96-D6B2CF499ABF}">
      <dgm:prSet/>
      <dgm:spPr/>
      <dgm:t>
        <a:bodyPr/>
        <a:lstStyle/>
        <a:p>
          <a:pPr latinLnBrk="1"/>
          <a:endParaRPr lang="ko-KR" altLang="en-US"/>
        </a:p>
      </dgm:t>
    </dgm:pt>
    <dgm:pt modelId="{DC75A793-C6A2-4960-947A-450C2653BBC6}" type="sibTrans" cxnId="{689B59B0-BF9D-489D-8A96-D6B2CF499ABF}">
      <dgm:prSet/>
      <dgm:spPr/>
      <dgm:t>
        <a:bodyPr/>
        <a:lstStyle/>
        <a:p>
          <a:pPr latinLnBrk="1"/>
          <a:endParaRPr lang="ko-KR" altLang="en-US"/>
        </a:p>
      </dgm:t>
    </dgm:pt>
    <dgm:pt modelId="{6346E340-6B27-47A2-93A8-AA7F0249167F}" type="pres">
      <dgm:prSet presAssocID="{28FD3D57-F3BB-4E5E-B091-1500A3C92E81}" presName="Name0" presStyleCnt="0">
        <dgm:presLayoutVars>
          <dgm:dir/>
          <dgm:animLvl val="lvl"/>
          <dgm:resizeHandles val="exact"/>
        </dgm:presLayoutVars>
      </dgm:prSet>
      <dgm:spPr/>
    </dgm:pt>
    <dgm:pt modelId="{8351BCDF-D287-464A-AB10-4261CFFC4E79}" type="pres">
      <dgm:prSet presAssocID="{E924DC90-2427-4BE5-A522-6ACD4563EB45}" presName="Name8" presStyleCnt="0"/>
      <dgm:spPr/>
    </dgm:pt>
    <dgm:pt modelId="{864F954D-81D4-4546-B08E-448FBA7A18FE}" type="pres">
      <dgm:prSet presAssocID="{E924DC90-2427-4BE5-A522-6ACD4563EB45}" presName="level" presStyleLbl="node1" presStyleIdx="0" presStyleCnt="5" custScaleX="98552" custScaleY="13906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AE7F33-3372-4D78-96A6-FD2B204E9D9D}" type="pres">
      <dgm:prSet presAssocID="{E924DC90-2427-4BE5-A522-6ACD4563EB4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295FEF-34B7-47B0-80DB-E881F25871A9}" type="pres">
      <dgm:prSet presAssocID="{85631E1F-364A-4A2A-9989-E896E5049557}" presName="Name8" presStyleCnt="0"/>
      <dgm:spPr/>
    </dgm:pt>
    <dgm:pt modelId="{3CE8FECB-ADC6-4195-8C29-ECF1EEE9F8FA}" type="pres">
      <dgm:prSet presAssocID="{85631E1F-364A-4A2A-9989-E896E5049557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549F7C-7B63-4EBA-944C-0C5CAC570546}" type="pres">
      <dgm:prSet presAssocID="{85631E1F-364A-4A2A-9989-E896E504955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7100C5-692A-476D-9242-E6DE2BFA407E}" type="pres">
      <dgm:prSet presAssocID="{9D67B1F7-C4FF-4E1E-94F4-69209A4E7C47}" presName="Name8" presStyleCnt="0"/>
      <dgm:spPr/>
    </dgm:pt>
    <dgm:pt modelId="{753AA43A-5097-42D8-A3EF-20B11215D8F3}" type="pres">
      <dgm:prSet presAssocID="{9D67B1F7-C4FF-4E1E-94F4-69209A4E7C47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617F38-6BB2-4E03-8198-FF7E7F898924}" type="pres">
      <dgm:prSet presAssocID="{9D67B1F7-C4FF-4E1E-94F4-69209A4E7C4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C42FD2-6503-4F77-8487-9B33E0527141}" type="pres">
      <dgm:prSet presAssocID="{53563D61-A301-4644-8AE7-FCAFDA9A58AB}" presName="Name8" presStyleCnt="0"/>
      <dgm:spPr/>
    </dgm:pt>
    <dgm:pt modelId="{E6279944-4AC5-4561-B5D0-64EE0E57E695}" type="pres">
      <dgm:prSet presAssocID="{53563D61-A301-4644-8AE7-FCAFDA9A58AB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9D1362-172A-4369-8415-6E089FA67356}" type="pres">
      <dgm:prSet presAssocID="{53563D61-A301-4644-8AE7-FCAFDA9A58A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5855A1-EC9E-41EF-AA5C-B0A6C62BC58F}" type="pres">
      <dgm:prSet presAssocID="{9BC44171-365F-452D-AE92-EBE2E89770BA}" presName="Name8" presStyleCnt="0"/>
      <dgm:spPr/>
    </dgm:pt>
    <dgm:pt modelId="{285279A8-A2FF-4704-92DF-4753853CE322}" type="pres">
      <dgm:prSet presAssocID="{9BC44171-365F-452D-AE92-EBE2E89770BA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B1057C-5EDF-4EC8-9A6B-B059EB7B0F8E}" type="pres">
      <dgm:prSet presAssocID="{9BC44171-365F-452D-AE92-EBE2E89770B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85D1073-2D3C-412E-A123-0EF4D596743E}" srcId="{28FD3D57-F3BB-4E5E-B091-1500A3C92E81}" destId="{E924DC90-2427-4BE5-A522-6ACD4563EB45}" srcOrd="0" destOrd="0" parTransId="{9E545862-1292-4DB6-B36C-D6247532E625}" sibTransId="{BD5A33EB-119A-4BA7-8787-7DF55D1248BC}"/>
    <dgm:cxn modelId="{BD1903A1-E006-4340-B4CF-7CD782490A38}" type="presOf" srcId="{53563D61-A301-4644-8AE7-FCAFDA9A58AB}" destId="{E6279944-4AC5-4561-B5D0-64EE0E57E695}" srcOrd="0" destOrd="0" presId="urn:microsoft.com/office/officeart/2005/8/layout/pyramid1"/>
    <dgm:cxn modelId="{31A5E032-4767-484E-9516-2D6EC1BAC818}" type="presOf" srcId="{53563D61-A301-4644-8AE7-FCAFDA9A58AB}" destId="{2E9D1362-172A-4369-8415-6E089FA67356}" srcOrd="1" destOrd="0" presId="urn:microsoft.com/office/officeart/2005/8/layout/pyramid1"/>
    <dgm:cxn modelId="{66D00D19-FA9D-4051-B6B5-B80F0AC47E4A}" type="presOf" srcId="{85631E1F-364A-4A2A-9989-E896E5049557}" destId="{DC549F7C-7B63-4EBA-944C-0C5CAC570546}" srcOrd="1" destOrd="0" presId="urn:microsoft.com/office/officeart/2005/8/layout/pyramid1"/>
    <dgm:cxn modelId="{A88E4273-F7D4-48AF-943F-7FA4DF9C2606}" type="presOf" srcId="{E924DC90-2427-4BE5-A522-6ACD4563EB45}" destId="{A8AE7F33-3372-4D78-96A6-FD2B204E9D9D}" srcOrd="1" destOrd="0" presId="urn:microsoft.com/office/officeart/2005/8/layout/pyramid1"/>
    <dgm:cxn modelId="{33ED1854-A9ED-45DA-8913-7FC839AAB981}" type="presOf" srcId="{9BC44171-365F-452D-AE92-EBE2E89770BA}" destId="{285279A8-A2FF-4704-92DF-4753853CE322}" srcOrd="0" destOrd="0" presId="urn:microsoft.com/office/officeart/2005/8/layout/pyramid1"/>
    <dgm:cxn modelId="{F2629F3A-4FE3-4B3E-B83D-0555BE7C8FBD}" type="presOf" srcId="{85631E1F-364A-4A2A-9989-E896E5049557}" destId="{3CE8FECB-ADC6-4195-8C29-ECF1EEE9F8FA}" srcOrd="0" destOrd="0" presId="urn:microsoft.com/office/officeart/2005/8/layout/pyramid1"/>
    <dgm:cxn modelId="{04570C11-0AAF-4105-B53C-59BDB2A1EB11}" type="presOf" srcId="{28FD3D57-F3BB-4E5E-B091-1500A3C92E81}" destId="{6346E340-6B27-47A2-93A8-AA7F0249167F}" srcOrd="0" destOrd="0" presId="urn:microsoft.com/office/officeart/2005/8/layout/pyramid1"/>
    <dgm:cxn modelId="{AE3EB5FA-4927-4388-BD48-8F9079826EFA}" type="presOf" srcId="{9BC44171-365F-452D-AE92-EBE2E89770BA}" destId="{48B1057C-5EDF-4EC8-9A6B-B059EB7B0F8E}" srcOrd="1" destOrd="0" presId="urn:microsoft.com/office/officeart/2005/8/layout/pyramid1"/>
    <dgm:cxn modelId="{723E9675-955D-4A18-A032-DE43ECB85624}" type="presOf" srcId="{E924DC90-2427-4BE5-A522-6ACD4563EB45}" destId="{864F954D-81D4-4546-B08E-448FBA7A18FE}" srcOrd="0" destOrd="0" presId="urn:microsoft.com/office/officeart/2005/8/layout/pyramid1"/>
    <dgm:cxn modelId="{689B59B0-BF9D-489D-8A96-D6B2CF499ABF}" srcId="{28FD3D57-F3BB-4E5E-B091-1500A3C92E81}" destId="{85631E1F-364A-4A2A-9989-E896E5049557}" srcOrd="1" destOrd="0" parTransId="{EBE3CA2F-C22D-4DAD-BBB2-CC29F3FBCF68}" sibTransId="{DC75A793-C6A2-4960-947A-450C2653BBC6}"/>
    <dgm:cxn modelId="{F3697A49-7026-40CE-A2B9-71761A0223E3}" srcId="{28FD3D57-F3BB-4E5E-B091-1500A3C92E81}" destId="{53563D61-A301-4644-8AE7-FCAFDA9A58AB}" srcOrd="3" destOrd="0" parTransId="{B60323EE-B859-4184-88BB-62221AE106AB}" sibTransId="{426A8813-506E-429E-87DB-53AA3F5535D1}"/>
    <dgm:cxn modelId="{1263D722-8372-4789-B9F5-BFD8D9C870F1}" srcId="{28FD3D57-F3BB-4E5E-B091-1500A3C92E81}" destId="{9D67B1F7-C4FF-4E1E-94F4-69209A4E7C47}" srcOrd="2" destOrd="0" parTransId="{BD4D3042-AB5C-4E8F-B8BE-BC3A20988EB3}" sibTransId="{B379D14A-425C-47B8-B779-1E5D839E4BC8}"/>
    <dgm:cxn modelId="{8FDB5E6D-661C-41AC-9FA0-91D3F8FFD6D9}" type="presOf" srcId="{9D67B1F7-C4FF-4E1E-94F4-69209A4E7C47}" destId="{7E617F38-6BB2-4E03-8198-FF7E7F898924}" srcOrd="1" destOrd="0" presId="urn:microsoft.com/office/officeart/2005/8/layout/pyramid1"/>
    <dgm:cxn modelId="{739B5CEA-1932-4053-852F-247E63691C79}" type="presOf" srcId="{9D67B1F7-C4FF-4E1E-94F4-69209A4E7C47}" destId="{753AA43A-5097-42D8-A3EF-20B11215D8F3}" srcOrd="0" destOrd="0" presId="urn:microsoft.com/office/officeart/2005/8/layout/pyramid1"/>
    <dgm:cxn modelId="{15D8F364-6809-49BA-A228-EAE95F4BE6B9}" srcId="{28FD3D57-F3BB-4E5E-B091-1500A3C92E81}" destId="{9BC44171-365F-452D-AE92-EBE2E89770BA}" srcOrd="4" destOrd="0" parTransId="{7679D3FA-0101-42D1-A23D-75BD8EF1DA28}" sibTransId="{FF5F2014-EE5D-4FD1-9103-39F792365AE5}"/>
    <dgm:cxn modelId="{724B3B8E-5A8F-455C-8CB0-246FA07650C9}" type="presParOf" srcId="{6346E340-6B27-47A2-93A8-AA7F0249167F}" destId="{8351BCDF-D287-464A-AB10-4261CFFC4E79}" srcOrd="0" destOrd="0" presId="urn:microsoft.com/office/officeart/2005/8/layout/pyramid1"/>
    <dgm:cxn modelId="{B83998B2-F33F-4A19-AA8B-C12ABE92F459}" type="presParOf" srcId="{8351BCDF-D287-464A-AB10-4261CFFC4E79}" destId="{864F954D-81D4-4546-B08E-448FBA7A18FE}" srcOrd="0" destOrd="0" presId="urn:microsoft.com/office/officeart/2005/8/layout/pyramid1"/>
    <dgm:cxn modelId="{FF697D92-14FA-49DE-854A-3B45160627C8}" type="presParOf" srcId="{8351BCDF-D287-464A-AB10-4261CFFC4E79}" destId="{A8AE7F33-3372-4D78-96A6-FD2B204E9D9D}" srcOrd="1" destOrd="0" presId="urn:microsoft.com/office/officeart/2005/8/layout/pyramid1"/>
    <dgm:cxn modelId="{6D9A8C80-BA20-44C0-99AE-EE8926DED6ED}" type="presParOf" srcId="{6346E340-6B27-47A2-93A8-AA7F0249167F}" destId="{45295FEF-34B7-47B0-80DB-E881F25871A9}" srcOrd="1" destOrd="0" presId="urn:microsoft.com/office/officeart/2005/8/layout/pyramid1"/>
    <dgm:cxn modelId="{8C832AED-0FDB-40CA-9B4E-8C02CD2D33C4}" type="presParOf" srcId="{45295FEF-34B7-47B0-80DB-E881F25871A9}" destId="{3CE8FECB-ADC6-4195-8C29-ECF1EEE9F8FA}" srcOrd="0" destOrd="0" presId="urn:microsoft.com/office/officeart/2005/8/layout/pyramid1"/>
    <dgm:cxn modelId="{ACBFE7D8-DD9F-41BE-A1DD-16390180B717}" type="presParOf" srcId="{45295FEF-34B7-47B0-80DB-E881F25871A9}" destId="{DC549F7C-7B63-4EBA-944C-0C5CAC570546}" srcOrd="1" destOrd="0" presId="urn:microsoft.com/office/officeart/2005/8/layout/pyramid1"/>
    <dgm:cxn modelId="{2EDC6386-FD2E-4944-AD02-6C33BADDF850}" type="presParOf" srcId="{6346E340-6B27-47A2-93A8-AA7F0249167F}" destId="{BF7100C5-692A-476D-9242-E6DE2BFA407E}" srcOrd="2" destOrd="0" presId="urn:microsoft.com/office/officeart/2005/8/layout/pyramid1"/>
    <dgm:cxn modelId="{9F690A36-CAD6-4D83-A70F-6D713D279C68}" type="presParOf" srcId="{BF7100C5-692A-476D-9242-E6DE2BFA407E}" destId="{753AA43A-5097-42D8-A3EF-20B11215D8F3}" srcOrd="0" destOrd="0" presId="urn:microsoft.com/office/officeart/2005/8/layout/pyramid1"/>
    <dgm:cxn modelId="{5F0851C6-5FFF-49BF-8B49-C965411D433D}" type="presParOf" srcId="{BF7100C5-692A-476D-9242-E6DE2BFA407E}" destId="{7E617F38-6BB2-4E03-8198-FF7E7F898924}" srcOrd="1" destOrd="0" presId="urn:microsoft.com/office/officeart/2005/8/layout/pyramid1"/>
    <dgm:cxn modelId="{2A13AAA8-9828-4015-BBB7-DE44145677B4}" type="presParOf" srcId="{6346E340-6B27-47A2-93A8-AA7F0249167F}" destId="{29C42FD2-6503-4F77-8487-9B33E0527141}" srcOrd="3" destOrd="0" presId="urn:microsoft.com/office/officeart/2005/8/layout/pyramid1"/>
    <dgm:cxn modelId="{00F821B7-D3E5-4C49-B208-956861463A6F}" type="presParOf" srcId="{29C42FD2-6503-4F77-8487-9B33E0527141}" destId="{E6279944-4AC5-4561-B5D0-64EE0E57E695}" srcOrd="0" destOrd="0" presId="urn:microsoft.com/office/officeart/2005/8/layout/pyramid1"/>
    <dgm:cxn modelId="{C91F242C-6B21-4D23-AA2B-248635A67730}" type="presParOf" srcId="{29C42FD2-6503-4F77-8487-9B33E0527141}" destId="{2E9D1362-172A-4369-8415-6E089FA67356}" srcOrd="1" destOrd="0" presId="urn:microsoft.com/office/officeart/2005/8/layout/pyramid1"/>
    <dgm:cxn modelId="{130A802C-F9E0-46A4-9B2E-CAB53EFCE87E}" type="presParOf" srcId="{6346E340-6B27-47A2-93A8-AA7F0249167F}" destId="{E55855A1-EC9E-41EF-AA5C-B0A6C62BC58F}" srcOrd="4" destOrd="0" presId="urn:microsoft.com/office/officeart/2005/8/layout/pyramid1"/>
    <dgm:cxn modelId="{BD156B57-D9E2-44F0-9AD7-4D9DF28539CB}" type="presParOf" srcId="{E55855A1-EC9E-41EF-AA5C-B0A6C62BC58F}" destId="{285279A8-A2FF-4704-92DF-4753853CE322}" srcOrd="0" destOrd="0" presId="urn:microsoft.com/office/officeart/2005/8/layout/pyramid1"/>
    <dgm:cxn modelId="{413DE596-B7D9-4866-8068-990990E67353}" type="presParOf" srcId="{E55855A1-EC9E-41EF-AA5C-B0A6C62BC58F}" destId="{48B1057C-5EDF-4EC8-9A6B-B059EB7B0F8E}" srcOrd="1" destOrd="0" presId="urn:microsoft.com/office/officeart/2005/8/layout/pyramid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F954D-81D4-4546-B08E-448FBA7A18FE}">
      <dsp:nvSpPr>
        <dsp:cNvPr id="0" name=""/>
        <dsp:cNvSpPr/>
      </dsp:nvSpPr>
      <dsp:spPr>
        <a:xfrm>
          <a:off x="1428530" y="0"/>
          <a:ext cx="973992" cy="847624"/>
        </a:xfrm>
        <a:prstGeom prst="trapezoid">
          <a:avLst>
            <a:gd name="adj" fmla="val 58298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b="1" kern="1200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A</a:t>
          </a:r>
          <a:endParaRPr lang="en-JM" sz="1600" b="1" kern="12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sp:txBody>
      <dsp:txXfrm>
        <a:off x="1428530" y="0"/>
        <a:ext cx="973992" cy="847624"/>
      </dsp:txXfrm>
    </dsp:sp>
    <dsp:sp modelId="{3CE8FECB-ADC6-4195-8C29-ECF1EEE9F8FA}">
      <dsp:nvSpPr>
        <dsp:cNvPr id="0" name=""/>
        <dsp:cNvSpPr/>
      </dsp:nvSpPr>
      <dsp:spPr>
        <a:xfrm>
          <a:off x="1066031" y="847624"/>
          <a:ext cx="1698991" cy="609525"/>
        </a:xfrm>
        <a:prstGeom prst="trapezoid">
          <a:avLst>
            <a:gd name="adj" fmla="val 58298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b="1" kern="1200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B</a:t>
          </a:r>
          <a:r>
            <a:rPr lang="ko-KR" altLang="en-US" sz="1600" b="1" kern="1200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altLang="ko-KR" sz="1600" b="1" kern="1200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 </a:t>
          </a:r>
          <a:endParaRPr lang="en-JM" sz="1600" b="1" kern="12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sp:txBody>
      <dsp:txXfrm>
        <a:off x="1363354" y="847624"/>
        <a:ext cx="1104344" cy="609525"/>
      </dsp:txXfrm>
    </dsp:sp>
    <dsp:sp modelId="{753AA43A-5097-42D8-A3EF-20B11215D8F3}">
      <dsp:nvSpPr>
        <dsp:cNvPr id="0" name=""/>
        <dsp:cNvSpPr/>
      </dsp:nvSpPr>
      <dsp:spPr>
        <a:xfrm>
          <a:off x="710687" y="1457150"/>
          <a:ext cx="2409678" cy="609525"/>
        </a:xfrm>
        <a:prstGeom prst="trapezoid">
          <a:avLst>
            <a:gd name="adj" fmla="val 58298"/>
          </a:avLst>
        </a:prstGeom>
        <a:solidFill>
          <a:schemeClr val="accent3"/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b="1" kern="1200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C</a:t>
          </a:r>
          <a:r>
            <a:rPr lang="ko-KR" altLang="en-US" sz="1600" b="1" kern="1200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altLang="ko-KR" sz="1600" b="1" kern="1200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 </a:t>
          </a:r>
          <a:endParaRPr lang="en-JM" sz="1600" b="1" kern="12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sp:txBody>
      <dsp:txXfrm>
        <a:off x="1132381" y="1457150"/>
        <a:ext cx="1566291" cy="609525"/>
      </dsp:txXfrm>
    </dsp:sp>
    <dsp:sp modelId="{E6279944-4AC5-4561-B5D0-64EE0E57E695}">
      <dsp:nvSpPr>
        <dsp:cNvPr id="0" name=""/>
        <dsp:cNvSpPr/>
      </dsp:nvSpPr>
      <dsp:spPr>
        <a:xfrm>
          <a:off x="355343" y="2066676"/>
          <a:ext cx="3120366" cy="609525"/>
        </a:xfrm>
        <a:prstGeom prst="trapezoid">
          <a:avLst>
            <a:gd name="adj" fmla="val 58298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b="1" kern="1200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D</a:t>
          </a:r>
          <a:r>
            <a:rPr lang="ko-KR" altLang="en-US" sz="1600" b="1" kern="1200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altLang="ko-KR" sz="1600" b="1" kern="1200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 </a:t>
          </a:r>
          <a:endParaRPr lang="en-JM" sz="1600" b="1" kern="12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sp:txBody>
      <dsp:txXfrm>
        <a:off x="901407" y="2066676"/>
        <a:ext cx="2028238" cy="609525"/>
      </dsp:txXfrm>
    </dsp:sp>
    <dsp:sp modelId="{285279A8-A2FF-4704-92DF-4753853CE322}">
      <dsp:nvSpPr>
        <dsp:cNvPr id="0" name=""/>
        <dsp:cNvSpPr/>
      </dsp:nvSpPr>
      <dsp:spPr>
        <a:xfrm>
          <a:off x="0" y="2676202"/>
          <a:ext cx="3831054" cy="609525"/>
        </a:xfrm>
        <a:prstGeom prst="trapezoid">
          <a:avLst>
            <a:gd name="adj" fmla="val 58298"/>
          </a:avLst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bg1">
              <a:lumMod val="9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b="1" kern="1200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E</a:t>
          </a:r>
          <a:r>
            <a:rPr lang="ko-KR" altLang="en-US" sz="1600" b="1" kern="1200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altLang="ko-KR" sz="1600" b="1" kern="1200" dirty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 </a:t>
          </a:r>
          <a:endParaRPr lang="en-JM" sz="1600" b="1" kern="12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sp:txBody>
      <dsp:txXfrm>
        <a:off x="670434" y="2676202"/>
        <a:ext cx="2490185" cy="6095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05210"/>
            <a:ext cx="9144000" cy="5227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2279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 OF YOUR PRESENTATION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0" y="1167594"/>
            <a:ext cx="2880000" cy="280831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6264000" y="0"/>
            <a:ext cx="2880000" cy="514349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74792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347864" y="131536"/>
            <a:ext cx="5796136" cy="154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104000" y="1798321"/>
            <a:ext cx="5040000" cy="154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824000" y="3465106"/>
            <a:ext cx="4320000" cy="154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458121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937417" y="1"/>
            <a:ext cx="1872000" cy="51434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1968708" y="1"/>
            <a:ext cx="1872000" cy="51434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0" y="1"/>
            <a:ext cx="1872000" cy="51434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165337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Image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694140" y="2211700"/>
            <a:ext cx="1944216" cy="25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629910" y="2211700"/>
            <a:ext cx="1944216" cy="25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565681" y="2211700"/>
            <a:ext cx="1944216" cy="255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01452" y="447700"/>
            <a:ext cx="1944216" cy="432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750656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795621" y="230919"/>
            <a:ext cx="3294112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13166" y="3399271"/>
            <a:ext cx="3293944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3795621" y="1815095"/>
            <a:ext cx="1728192" cy="30963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5621504" y="1814524"/>
            <a:ext cx="1468228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7178918" y="230919"/>
            <a:ext cx="1728192" cy="30963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37589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7041" y="1313860"/>
            <a:ext cx="6438182" cy="327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981898" y="1731279"/>
            <a:ext cx="3085597" cy="22818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607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10595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3507854"/>
            <a:ext cx="9144000" cy="1635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pic>
        <p:nvPicPr>
          <p:cNvPr id="6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25" y="1079005"/>
            <a:ext cx="3373328" cy="408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66328" y="1217153"/>
            <a:ext cx="1945465" cy="30051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54243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253238"/>
            <a:ext cx="4572000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26814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Oval 1"/>
          <p:cNvSpPr/>
          <p:nvPr userDrawn="1"/>
        </p:nvSpPr>
        <p:spPr>
          <a:xfrm>
            <a:off x="2699792" y="699542"/>
            <a:ext cx="3744416" cy="3744416"/>
          </a:xfrm>
          <a:prstGeom prst="ellipse">
            <a:avLst/>
          </a:prstGeom>
          <a:solidFill>
            <a:schemeClr val="accent1">
              <a:alpha val="77000"/>
            </a:schemeClr>
          </a:solidFill>
          <a:ln w="857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699792" y="2181230"/>
            <a:ext cx="3744416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699644" y="2757294"/>
            <a:ext cx="3744416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10595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195486"/>
            <a:ext cx="8424936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771550"/>
            <a:ext cx="842493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457713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79512" y="339502"/>
            <a:ext cx="4248472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79512" y="915566"/>
            <a:ext cx="4248472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927735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10595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49246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720790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2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792334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3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863879" y="1275606"/>
            <a:ext cx="1648869" cy="16488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50241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4572000" y="0"/>
            <a:ext cx="410445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1995686"/>
            <a:ext cx="9144000" cy="28803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56313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2" r:id="rId2"/>
    <p:sldLayoutId id="2147483661" r:id="rId3"/>
    <p:sldLayoutId id="2147483660" r:id="rId4"/>
    <p:sldLayoutId id="2147483662" r:id="rId5"/>
    <p:sldLayoutId id="2147483655" r:id="rId6"/>
    <p:sldLayoutId id="2147483663" r:id="rId7"/>
    <p:sldLayoutId id="2147483667" r:id="rId8"/>
    <p:sldLayoutId id="2147483664" r:id="rId9"/>
    <p:sldLayoutId id="2147483668" r:id="rId10"/>
    <p:sldLayoutId id="2147483669" r:id="rId11"/>
    <p:sldLayoutId id="2147483665" r:id="rId12"/>
    <p:sldLayoutId id="2147483670" r:id="rId13"/>
    <p:sldLayoutId id="2147483672" r:id="rId14"/>
    <p:sldLayoutId id="2147483656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altLang="ko-KR" sz="3600" dirty="0">
                <a:ea typeface="맑은 고딕" pitchFamily="50" charset="-127"/>
              </a:rPr>
              <a:t>FREE PPT TEMPLATES</a:t>
            </a:r>
            <a:endParaRPr lang="en-US" altLang="ko-KR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altLang="ko-KR" dirty="0"/>
              <a:t>INSERT THE TITLE OF YOUR PRESENTATION HERE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96336" y="195486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LogoType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"/>
          <p:cNvSpPr txBox="1">
            <a:spLocks/>
          </p:cNvSpPr>
          <p:nvPr/>
        </p:nvSpPr>
        <p:spPr>
          <a:xfrm>
            <a:off x="2627784" y="339502"/>
            <a:ext cx="3550337" cy="1080120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Portfolio</a:t>
            </a:r>
            <a:r>
              <a:rPr lang="en-US" altLang="ko-KR" b="1" dirty="0">
                <a:solidFill>
                  <a:srgbClr val="85D8DE"/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  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27784" y="1434851"/>
            <a:ext cx="604867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Easy to change colors, photos and Text.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5D7C1300-3D0C-499B-85EF-92CCD303A976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="" xmlns:a16="http://schemas.microsoft.com/office/drawing/2014/main" id="{9EF6167B-2509-4C4A-B0EA-99E9057EE6DB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="" xmlns:a16="http://schemas.microsoft.com/office/drawing/2014/main" id="{8B1EF5C8-A7A3-4445-A948-4DDF38BDAD6D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="" xmlns:a16="http://schemas.microsoft.com/office/drawing/2014/main" id="{0026618B-6517-468A-A7DE-8E807DDAF5F4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18234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160116" y="1820181"/>
            <a:ext cx="1915940" cy="999979"/>
            <a:chOff x="3160116" y="1820181"/>
            <a:chExt cx="1915940" cy="999979"/>
          </a:xfrm>
          <a:solidFill>
            <a:schemeClr val="accent2"/>
          </a:solidFill>
        </p:grpSpPr>
        <p:sp>
          <p:nvSpPr>
            <p:cNvPr id="5" name="Rectangle 18"/>
            <p:cNvSpPr/>
            <p:nvPr/>
          </p:nvSpPr>
          <p:spPr>
            <a:xfrm>
              <a:off x="3923928" y="2509439"/>
              <a:ext cx="1152128" cy="310721"/>
            </a:xfrm>
            <a:custGeom>
              <a:avLst/>
              <a:gdLst>
                <a:gd name="connsiteX0" fmla="*/ 0 w 1152128"/>
                <a:gd name="connsiteY0" fmla="*/ 0 h 302769"/>
                <a:gd name="connsiteX1" fmla="*/ 1152128 w 1152128"/>
                <a:gd name="connsiteY1" fmla="*/ 0 h 302769"/>
                <a:gd name="connsiteX2" fmla="*/ 1152128 w 1152128"/>
                <a:gd name="connsiteY2" fmla="*/ 302769 h 302769"/>
                <a:gd name="connsiteX3" fmla="*/ 0 w 1152128"/>
                <a:gd name="connsiteY3" fmla="*/ 302769 h 302769"/>
                <a:gd name="connsiteX4" fmla="*/ 0 w 1152128"/>
                <a:gd name="connsiteY4" fmla="*/ 0 h 302769"/>
                <a:gd name="connsiteX0" fmla="*/ 0 w 1152128"/>
                <a:gd name="connsiteY0" fmla="*/ 0 h 310721"/>
                <a:gd name="connsiteX1" fmla="*/ 1152128 w 1152128"/>
                <a:gd name="connsiteY1" fmla="*/ 0 h 310721"/>
                <a:gd name="connsiteX2" fmla="*/ 1152128 w 1152128"/>
                <a:gd name="connsiteY2" fmla="*/ 302769 h 310721"/>
                <a:gd name="connsiteX3" fmla="*/ 341907 w 1152128"/>
                <a:gd name="connsiteY3" fmla="*/ 310721 h 310721"/>
                <a:gd name="connsiteX4" fmla="*/ 0 w 1152128"/>
                <a:gd name="connsiteY4" fmla="*/ 0 h 310721"/>
                <a:gd name="connsiteX0" fmla="*/ 0 w 1152128"/>
                <a:gd name="connsiteY0" fmla="*/ 0 h 310721"/>
                <a:gd name="connsiteX1" fmla="*/ 1152128 w 1152128"/>
                <a:gd name="connsiteY1" fmla="*/ 0 h 310721"/>
                <a:gd name="connsiteX2" fmla="*/ 1152128 w 1152128"/>
                <a:gd name="connsiteY2" fmla="*/ 302769 h 310721"/>
                <a:gd name="connsiteX3" fmla="*/ 270345 w 1152128"/>
                <a:gd name="connsiteY3" fmla="*/ 310721 h 310721"/>
                <a:gd name="connsiteX4" fmla="*/ 0 w 1152128"/>
                <a:gd name="connsiteY4" fmla="*/ 0 h 310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128" h="310721">
                  <a:moveTo>
                    <a:pt x="0" y="0"/>
                  </a:moveTo>
                  <a:lnTo>
                    <a:pt x="1152128" y="0"/>
                  </a:lnTo>
                  <a:lnTo>
                    <a:pt x="1152128" y="302769"/>
                  </a:lnTo>
                  <a:lnTo>
                    <a:pt x="270345" y="31072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Rectangle 26"/>
            <p:cNvSpPr/>
            <p:nvPr/>
          </p:nvSpPr>
          <p:spPr>
            <a:xfrm>
              <a:off x="3160116" y="1820181"/>
              <a:ext cx="1066212" cy="302769"/>
            </a:xfrm>
            <a:custGeom>
              <a:avLst/>
              <a:gdLst>
                <a:gd name="connsiteX0" fmla="*/ 0 w 1066212"/>
                <a:gd name="connsiteY0" fmla="*/ 0 h 302769"/>
                <a:gd name="connsiteX1" fmla="*/ 1066212 w 1066212"/>
                <a:gd name="connsiteY1" fmla="*/ 0 h 302769"/>
                <a:gd name="connsiteX2" fmla="*/ 1066212 w 1066212"/>
                <a:gd name="connsiteY2" fmla="*/ 302769 h 302769"/>
                <a:gd name="connsiteX3" fmla="*/ 0 w 1066212"/>
                <a:gd name="connsiteY3" fmla="*/ 302769 h 302769"/>
                <a:gd name="connsiteX4" fmla="*/ 0 w 1066212"/>
                <a:gd name="connsiteY4" fmla="*/ 0 h 302769"/>
                <a:gd name="connsiteX0" fmla="*/ 0 w 1066212"/>
                <a:gd name="connsiteY0" fmla="*/ 0 h 302769"/>
                <a:gd name="connsiteX1" fmla="*/ 795868 w 1066212"/>
                <a:gd name="connsiteY1" fmla="*/ 23854 h 302769"/>
                <a:gd name="connsiteX2" fmla="*/ 1066212 w 1066212"/>
                <a:gd name="connsiteY2" fmla="*/ 302769 h 302769"/>
                <a:gd name="connsiteX3" fmla="*/ 0 w 1066212"/>
                <a:gd name="connsiteY3" fmla="*/ 302769 h 302769"/>
                <a:gd name="connsiteX4" fmla="*/ 0 w 1066212"/>
                <a:gd name="connsiteY4" fmla="*/ 0 h 302769"/>
                <a:gd name="connsiteX0" fmla="*/ 0 w 1066212"/>
                <a:gd name="connsiteY0" fmla="*/ 0 h 302769"/>
                <a:gd name="connsiteX1" fmla="*/ 795868 w 1066212"/>
                <a:gd name="connsiteY1" fmla="*/ 0 h 302769"/>
                <a:gd name="connsiteX2" fmla="*/ 1066212 w 1066212"/>
                <a:gd name="connsiteY2" fmla="*/ 302769 h 302769"/>
                <a:gd name="connsiteX3" fmla="*/ 0 w 1066212"/>
                <a:gd name="connsiteY3" fmla="*/ 302769 h 302769"/>
                <a:gd name="connsiteX4" fmla="*/ 0 w 1066212"/>
                <a:gd name="connsiteY4" fmla="*/ 0 h 30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6212" h="302769">
                  <a:moveTo>
                    <a:pt x="0" y="0"/>
                  </a:moveTo>
                  <a:lnTo>
                    <a:pt x="795868" y="0"/>
                  </a:lnTo>
                  <a:lnTo>
                    <a:pt x="1066212" y="302769"/>
                  </a:lnTo>
                  <a:lnTo>
                    <a:pt x="0" y="30276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923928" y="2122949"/>
              <a:ext cx="302400" cy="3889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8" name="Group 7"/>
          <p:cNvGrpSpPr/>
          <p:nvPr/>
        </p:nvGrpSpPr>
        <p:grpSpPr>
          <a:xfrm flipH="1">
            <a:off x="3117158" y="3300029"/>
            <a:ext cx="1915940" cy="999979"/>
            <a:chOff x="4313444" y="1103352"/>
            <a:chExt cx="1915940" cy="999979"/>
          </a:xfrm>
          <a:solidFill>
            <a:schemeClr val="accent4"/>
          </a:solidFill>
        </p:grpSpPr>
        <p:sp>
          <p:nvSpPr>
            <p:cNvPr id="9" name="Rectangle 18"/>
            <p:cNvSpPr/>
            <p:nvPr/>
          </p:nvSpPr>
          <p:spPr>
            <a:xfrm>
              <a:off x="5077256" y="1792610"/>
              <a:ext cx="1152128" cy="310721"/>
            </a:xfrm>
            <a:custGeom>
              <a:avLst/>
              <a:gdLst>
                <a:gd name="connsiteX0" fmla="*/ 0 w 1152128"/>
                <a:gd name="connsiteY0" fmla="*/ 0 h 302769"/>
                <a:gd name="connsiteX1" fmla="*/ 1152128 w 1152128"/>
                <a:gd name="connsiteY1" fmla="*/ 0 h 302769"/>
                <a:gd name="connsiteX2" fmla="*/ 1152128 w 1152128"/>
                <a:gd name="connsiteY2" fmla="*/ 302769 h 302769"/>
                <a:gd name="connsiteX3" fmla="*/ 0 w 1152128"/>
                <a:gd name="connsiteY3" fmla="*/ 302769 h 302769"/>
                <a:gd name="connsiteX4" fmla="*/ 0 w 1152128"/>
                <a:gd name="connsiteY4" fmla="*/ 0 h 302769"/>
                <a:gd name="connsiteX0" fmla="*/ 0 w 1152128"/>
                <a:gd name="connsiteY0" fmla="*/ 0 h 310721"/>
                <a:gd name="connsiteX1" fmla="*/ 1152128 w 1152128"/>
                <a:gd name="connsiteY1" fmla="*/ 0 h 310721"/>
                <a:gd name="connsiteX2" fmla="*/ 1152128 w 1152128"/>
                <a:gd name="connsiteY2" fmla="*/ 302769 h 310721"/>
                <a:gd name="connsiteX3" fmla="*/ 341907 w 1152128"/>
                <a:gd name="connsiteY3" fmla="*/ 310721 h 310721"/>
                <a:gd name="connsiteX4" fmla="*/ 0 w 1152128"/>
                <a:gd name="connsiteY4" fmla="*/ 0 h 310721"/>
                <a:gd name="connsiteX0" fmla="*/ 0 w 1152128"/>
                <a:gd name="connsiteY0" fmla="*/ 0 h 310721"/>
                <a:gd name="connsiteX1" fmla="*/ 1152128 w 1152128"/>
                <a:gd name="connsiteY1" fmla="*/ 0 h 310721"/>
                <a:gd name="connsiteX2" fmla="*/ 1152128 w 1152128"/>
                <a:gd name="connsiteY2" fmla="*/ 302769 h 310721"/>
                <a:gd name="connsiteX3" fmla="*/ 270345 w 1152128"/>
                <a:gd name="connsiteY3" fmla="*/ 310721 h 310721"/>
                <a:gd name="connsiteX4" fmla="*/ 0 w 1152128"/>
                <a:gd name="connsiteY4" fmla="*/ 0 h 310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2128" h="310721">
                  <a:moveTo>
                    <a:pt x="0" y="0"/>
                  </a:moveTo>
                  <a:lnTo>
                    <a:pt x="1152128" y="0"/>
                  </a:lnTo>
                  <a:lnTo>
                    <a:pt x="1152128" y="302769"/>
                  </a:lnTo>
                  <a:lnTo>
                    <a:pt x="270345" y="31072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Rectangle 26"/>
            <p:cNvSpPr/>
            <p:nvPr/>
          </p:nvSpPr>
          <p:spPr>
            <a:xfrm>
              <a:off x="4313444" y="1103352"/>
              <a:ext cx="1066212" cy="302769"/>
            </a:xfrm>
            <a:custGeom>
              <a:avLst/>
              <a:gdLst>
                <a:gd name="connsiteX0" fmla="*/ 0 w 1066212"/>
                <a:gd name="connsiteY0" fmla="*/ 0 h 302769"/>
                <a:gd name="connsiteX1" fmla="*/ 1066212 w 1066212"/>
                <a:gd name="connsiteY1" fmla="*/ 0 h 302769"/>
                <a:gd name="connsiteX2" fmla="*/ 1066212 w 1066212"/>
                <a:gd name="connsiteY2" fmla="*/ 302769 h 302769"/>
                <a:gd name="connsiteX3" fmla="*/ 0 w 1066212"/>
                <a:gd name="connsiteY3" fmla="*/ 302769 h 302769"/>
                <a:gd name="connsiteX4" fmla="*/ 0 w 1066212"/>
                <a:gd name="connsiteY4" fmla="*/ 0 h 302769"/>
                <a:gd name="connsiteX0" fmla="*/ 0 w 1066212"/>
                <a:gd name="connsiteY0" fmla="*/ 0 h 302769"/>
                <a:gd name="connsiteX1" fmla="*/ 795868 w 1066212"/>
                <a:gd name="connsiteY1" fmla="*/ 23854 h 302769"/>
                <a:gd name="connsiteX2" fmla="*/ 1066212 w 1066212"/>
                <a:gd name="connsiteY2" fmla="*/ 302769 h 302769"/>
                <a:gd name="connsiteX3" fmla="*/ 0 w 1066212"/>
                <a:gd name="connsiteY3" fmla="*/ 302769 h 302769"/>
                <a:gd name="connsiteX4" fmla="*/ 0 w 1066212"/>
                <a:gd name="connsiteY4" fmla="*/ 0 h 302769"/>
                <a:gd name="connsiteX0" fmla="*/ 0 w 1066212"/>
                <a:gd name="connsiteY0" fmla="*/ 0 h 302769"/>
                <a:gd name="connsiteX1" fmla="*/ 795868 w 1066212"/>
                <a:gd name="connsiteY1" fmla="*/ 0 h 302769"/>
                <a:gd name="connsiteX2" fmla="*/ 1066212 w 1066212"/>
                <a:gd name="connsiteY2" fmla="*/ 302769 h 302769"/>
                <a:gd name="connsiteX3" fmla="*/ 0 w 1066212"/>
                <a:gd name="connsiteY3" fmla="*/ 302769 h 302769"/>
                <a:gd name="connsiteX4" fmla="*/ 0 w 1066212"/>
                <a:gd name="connsiteY4" fmla="*/ 0 h 302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6212" h="302769">
                  <a:moveTo>
                    <a:pt x="0" y="0"/>
                  </a:moveTo>
                  <a:lnTo>
                    <a:pt x="795868" y="0"/>
                  </a:lnTo>
                  <a:lnTo>
                    <a:pt x="1066212" y="302769"/>
                  </a:lnTo>
                  <a:lnTo>
                    <a:pt x="0" y="30276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077256" y="1406120"/>
              <a:ext cx="302400" cy="3889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2" name="Oval 11"/>
          <p:cNvSpPr/>
          <p:nvPr/>
        </p:nvSpPr>
        <p:spPr>
          <a:xfrm>
            <a:off x="2470448" y="1612818"/>
            <a:ext cx="733400" cy="733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Oval 12"/>
          <p:cNvSpPr/>
          <p:nvPr/>
        </p:nvSpPr>
        <p:spPr>
          <a:xfrm>
            <a:off x="2470448" y="2692938"/>
            <a:ext cx="733400" cy="7334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Oval 13"/>
          <p:cNvSpPr/>
          <p:nvPr/>
        </p:nvSpPr>
        <p:spPr>
          <a:xfrm>
            <a:off x="2470448" y="3773058"/>
            <a:ext cx="733400" cy="733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30"/>
          <p:cNvSpPr>
            <a:spLocks noChangeAspect="1"/>
          </p:cNvSpPr>
          <p:nvPr/>
        </p:nvSpPr>
        <p:spPr>
          <a:xfrm>
            <a:off x="2697173" y="2911272"/>
            <a:ext cx="279951" cy="279133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6" name="Oval 7"/>
          <p:cNvSpPr>
            <a:spLocks noChangeAspect="1"/>
          </p:cNvSpPr>
          <p:nvPr/>
        </p:nvSpPr>
        <p:spPr>
          <a:xfrm>
            <a:off x="2676898" y="3979509"/>
            <a:ext cx="320500" cy="32049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7" name="Rounded Rectangle 27"/>
          <p:cNvSpPr>
            <a:spLocks noChangeAspect="1"/>
          </p:cNvSpPr>
          <p:nvPr/>
        </p:nvSpPr>
        <p:spPr>
          <a:xfrm>
            <a:off x="2682376" y="1852681"/>
            <a:ext cx="309544" cy="237771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8" name="Group 17"/>
          <p:cNvGrpSpPr/>
          <p:nvPr/>
        </p:nvGrpSpPr>
        <p:grpSpPr>
          <a:xfrm>
            <a:off x="439264" y="1431216"/>
            <a:ext cx="1859808" cy="1080700"/>
            <a:chOff x="3017859" y="4310610"/>
            <a:chExt cx="1870812" cy="1080700"/>
          </a:xfrm>
        </p:grpSpPr>
        <p:sp>
          <p:nvSpPr>
            <p:cNvPr id="19" name="TextBox 18"/>
            <p:cNvSpPr txBox="1"/>
            <p:nvPr/>
          </p:nvSpPr>
          <p:spPr>
            <a:xfrm>
              <a:off x="3021856" y="4560313"/>
              <a:ext cx="1866815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017859" y="4310610"/>
              <a:ext cx="187081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39264" y="2510488"/>
            <a:ext cx="1859808" cy="1080700"/>
            <a:chOff x="3017859" y="4310610"/>
            <a:chExt cx="1870812" cy="1080700"/>
          </a:xfrm>
        </p:grpSpPr>
        <p:sp>
          <p:nvSpPr>
            <p:cNvPr id="22" name="TextBox 21"/>
            <p:cNvSpPr txBox="1"/>
            <p:nvPr/>
          </p:nvSpPr>
          <p:spPr>
            <a:xfrm>
              <a:off x="3021856" y="4560313"/>
              <a:ext cx="1866815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017859" y="4310610"/>
              <a:ext cx="187081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39264" y="3599408"/>
            <a:ext cx="1859808" cy="1080700"/>
            <a:chOff x="3017859" y="4310610"/>
            <a:chExt cx="1870812" cy="1080700"/>
          </a:xfrm>
        </p:grpSpPr>
        <p:sp>
          <p:nvSpPr>
            <p:cNvPr id="25" name="TextBox 24"/>
            <p:cNvSpPr txBox="1"/>
            <p:nvPr/>
          </p:nvSpPr>
          <p:spPr>
            <a:xfrm>
              <a:off x="3021856" y="4560313"/>
              <a:ext cx="1866815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017859" y="4310610"/>
              <a:ext cx="187081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7" name="Pentagon 26"/>
          <p:cNvSpPr/>
          <p:nvPr/>
        </p:nvSpPr>
        <p:spPr>
          <a:xfrm>
            <a:off x="5796136" y="2509439"/>
            <a:ext cx="1122424" cy="1109594"/>
          </a:xfrm>
          <a:prstGeom prst="homePlate">
            <a:avLst>
              <a:gd name="adj" fmla="val 38355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Rectangle 27"/>
          <p:cNvSpPr/>
          <p:nvPr/>
        </p:nvSpPr>
        <p:spPr>
          <a:xfrm>
            <a:off x="3131840" y="2912851"/>
            <a:ext cx="1928760" cy="30276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Oval 28"/>
          <p:cNvSpPr/>
          <p:nvPr/>
        </p:nvSpPr>
        <p:spPr>
          <a:xfrm>
            <a:off x="4716016" y="2347775"/>
            <a:ext cx="1440160" cy="144016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Chevron 29"/>
          <p:cNvSpPr/>
          <p:nvPr/>
        </p:nvSpPr>
        <p:spPr>
          <a:xfrm>
            <a:off x="6549604" y="2505230"/>
            <a:ext cx="614684" cy="1113803"/>
          </a:xfrm>
          <a:prstGeom prst="chevron">
            <a:avLst>
              <a:gd name="adj" fmla="val 71435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7308304" y="2523885"/>
            <a:ext cx="1512168" cy="1080700"/>
            <a:chOff x="3017859" y="4310610"/>
            <a:chExt cx="1870812" cy="1080700"/>
          </a:xfrm>
        </p:grpSpPr>
        <p:sp>
          <p:nvSpPr>
            <p:cNvPr id="32" name="TextBox 31"/>
            <p:cNvSpPr txBox="1"/>
            <p:nvPr/>
          </p:nvSpPr>
          <p:spPr>
            <a:xfrm>
              <a:off x="3021856" y="4560313"/>
              <a:ext cx="1866815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017859" y="4310610"/>
              <a:ext cx="187081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4" name="Block Arc 14"/>
          <p:cNvSpPr/>
          <p:nvPr/>
        </p:nvSpPr>
        <p:spPr>
          <a:xfrm rot="16200000">
            <a:off x="5167359" y="2798939"/>
            <a:ext cx="537473" cy="537831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8192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Table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394478"/>
              </p:ext>
            </p:extLst>
          </p:nvPr>
        </p:nvGraphicFramePr>
        <p:xfrm>
          <a:off x="964276" y="1349144"/>
          <a:ext cx="7200809" cy="32388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68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2868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2868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2868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2868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2868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2868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4198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198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98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198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198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198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-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$15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$40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$35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$25</a:t>
                      </a:r>
                      <a:endParaRPr lang="ko-KR" altLang="en-US" sz="2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$20</a:t>
                      </a:r>
                      <a:endParaRPr lang="ko-KR" altLang="en-US" sz="2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$30</a:t>
                      </a:r>
                      <a:endParaRPr lang="ko-KR" altLang="en-US" sz="2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$16</a:t>
                      </a:r>
                      <a:endParaRPr lang="ko-KR" altLang="en-US" sz="2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Contents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8088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701775"/>
            <a:ext cx="3024336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2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PowerPoint</a:t>
            </a:r>
            <a:r>
              <a:rPr lang="en-US" altLang="ko-KR" sz="32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 Presentation</a:t>
            </a:r>
            <a:endParaRPr lang="ko-KR" altLang="en-US" sz="32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2785939"/>
            <a:ext cx="216024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3" y="2245881"/>
            <a:ext cx="3024337" cy="5232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INSERT THE TITLE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OF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kumimoji="0"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PRESENTATION HERE    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E9E130B5-C21B-4B97-B50B-A80575991DC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="" xmlns:a16="http://schemas.microsoft.com/office/drawing/2014/main" id="{6753DBB4-9360-4380-8261-ADDC3B5E163F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11" name="그림 개체 틀 10">
            <a:extLst>
              <a:ext uri="{FF2B5EF4-FFF2-40B4-BE49-F238E27FC236}">
                <a16:creationId xmlns="" xmlns:a16="http://schemas.microsoft.com/office/drawing/2014/main" id="{AAA49750-F512-469C-9A11-6F2FAB4AA090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5481527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0" name="그룹 299">
            <a:extLst>
              <a:ext uri="{FF2B5EF4-FFF2-40B4-BE49-F238E27FC236}">
                <a16:creationId xmlns="" xmlns:a16="http://schemas.microsoft.com/office/drawing/2014/main" id="{10F49B48-C313-4822-95FC-367F86F958C3}"/>
              </a:ext>
            </a:extLst>
          </p:cNvPr>
          <p:cNvGrpSpPr/>
          <p:nvPr/>
        </p:nvGrpSpPr>
        <p:grpSpPr>
          <a:xfrm>
            <a:off x="2493813" y="1878699"/>
            <a:ext cx="4078599" cy="2399608"/>
            <a:chOff x="635000" y="1382713"/>
            <a:chExt cx="7869238" cy="4572000"/>
          </a:xfrm>
          <a:solidFill>
            <a:schemeClr val="accent1"/>
          </a:solidFill>
        </p:grpSpPr>
        <p:sp>
          <p:nvSpPr>
            <p:cNvPr id="301" name="Freeform 8">
              <a:extLst>
                <a:ext uri="{FF2B5EF4-FFF2-40B4-BE49-F238E27FC236}">
                  <a16:creationId xmlns="" xmlns:a16="http://schemas.microsoft.com/office/drawing/2014/main" id="{18A8C08D-F40B-4D01-ABFC-46E677B334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2" name="Freeform 9">
              <a:extLst>
                <a:ext uri="{FF2B5EF4-FFF2-40B4-BE49-F238E27FC236}">
                  <a16:creationId xmlns="" xmlns:a16="http://schemas.microsoft.com/office/drawing/2014/main" id="{EFFF8DE9-7652-4879-9360-AAE96F8B80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3" name="Freeform 10">
              <a:extLst>
                <a:ext uri="{FF2B5EF4-FFF2-40B4-BE49-F238E27FC236}">
                  <a16:creationId xmlns="" xmlns:a16="http://schemas.microsoft.com/office/drawing/2014/main" id="{F15D860D-D267-486F-9368-927B9F522A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4" name="Freeform 11">
              <a:extLst>
                <a:ext uri="{FF2B5EF4-FFF2-40B4-BE49-F238E27FC236}">
                  <a16:creationId xmlns="" xmlns:a16="http://schemas.microsoft.com/office/drawing/2014/main" id="{406C1E01-CD6E-46B3-A695-AC87B97574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Worldmap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Freeform 8"/>
          <p:cNvSpPr/>
          <p:nvPr/>
        </p:nvSpPr>
        <p:spPr>
          <a:xfrm>
            <a:off x="575806" y="3540040"/>
            <a:ext cx="3079063" cy="231859"/>
          </a:xfrm>
          <a:custGeom>
            <a:avLst/>
            <a:gdLst>
              <a:gd name="connsiteX0" fmla="*/ 2735248 w 2735248"/>
              <a:gd name="connsiteY0" fmla="*/ 310101 h 310101"/>
              <a:gd name="connsiteX1" fmla="*/ 2472855 w 2735248"/>
              <a:gd name="connsiteY1" fmla="*/ 7951 h 310101"/>
              <a:gd name="connsiteX2" fmla="*/ 0 w 2735248"/>
              <a:gd name="connsiteY2" fmla="*/ 0 h 310101"/>
              <a:gd name="connsiteX0" fmla="*/ 3049802 w 3049802"/>
              <a:gd name="connsiteY0" fmla="*/ 0 h 334272"/>
              <a:gd name="connsiteX1" fmla="*/ 2472855 w 3049802"/>
              <a:gd name="connsiteY1" fmla="*/ 334272 h 334272"/>
              <a:gd name="connsiteX2" fmla="*/ 0 w 3049802"/>
              <a:gd name="connsiteY2" fmla="*/ 326321 h 334272"/>
              <a:gd name="connsiteX0" fmla="*/ 3079063 w 3079063"/>
              <a:gd name="connsiteY0" fmla="*/ 0 h 231859"/>
              <a:gd name="connsiteX1" fmla="*/ 2472855 w 3079063"/>
              <a:gd name="connsiteY1" fmla="*/ 231859 h 231859"/>
              <a:gd name="connsiteX2" fmla="*/ 0 w 3079063"/>
              <a:gd name="connsiteY2" fmla="*/ 223908 h 231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79063" h="231859">
                <a:moveTo>
                  <a:pt x="3079063" y="0"/>
                </a:moveTo>
                <a:lnTo>
                  <a:pt x="2472855" y="231859"/>
                </a:lnTo>
                <a:lnTo>
                  <a:pt x="0" y="223908"/>
                </a:lnTo>
              </a:path>
            </a:pathLst>
          </a:custGeom>
          <a:ln w="25400">
            <a:solidFill>
              <a:schemeClr val="tx1">
                <a:lumMod val="75000"/>
                <a:lumOff val="25000"/>
              </a:schemeClr>
            </a:solidFill>
            <a:prstDash val="sysDot"/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" name="Group 9"/>
          <p:cNvGrpSpPr/>
          <p:nvPr/>
        </p:nvGrpSpPr>
        <p:grpSpPr>
          <a:xfrm>
            <a:off x="475944" y="3427895"/>
            <a:ext cx="2483978" cy="1011016"/>
            <a:chOff x="3017859" y="4195628"/>
            <a:chExt cx="1870812" cy="1011016"/>
          </a:xfrm>
        </p:grpSpPr>
        <p:sp>
          <p:nvSpPr>
            <p:cNvPr id="11" name="TextBox 10"/>
            <p:cNvSpPr txBox="1"/>
            <p:nvPr/>
          </p:nvSpPr>
          <p:spPr>
            <a:xfrm>
              <a:off x="3021856" y="4560313"/>
              <a:ext cx="186681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17859" y="4195628"/>
              <a:ext cx="187081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sp>
        <p:nvSpPr>
          <p:cNvPr id="13" name="Freeform 12"/>
          <p:cNvSpPr/>
          <p:nvPr/>
        </p:nvSpPr>
        <p:spPr>
          <a:xfrm>
            <a:off x="684624" y="1680763"/>
            <a:ext cx="3254628" cy="514927"/>
          </a:xfrm>
          <a:custGeom>
            <a:avLst/>
            <a:gdLst>
              <a:gd name="connsiteX0" fmla="*/ 2735248 w 2735248"/>
              <a:gd name="connsiteY0" fmla="*/ 310101 h 310101"/>
              <a:gd name="connsiteX1" fmla="*/ 2472855 w 2735248"/>
              <a:gd name="connsiteY1" fmla="*/ 7951 h 310101"/>
              <a:gd name="connsiteX2" fmla="*/ 0 w 2735248"/>
              <a:gd name="connsiteY2" fmla="*/ 0 h 310101"/>
              <a:gd name="connsiteX0" fmla="*/ 3254628 w 3254628"/>
              <a:gd name="connsiteY0" fmla="*/ 514927 h 514927"/>
              <a:gd name="connsiteX1" fmla="*/ 2472855 w 3254628"/>
              <a:gd name="connsiteY1" fmla="*/ 7951 h 514927"/>
              <a:gd name="connsiteX2" fmla="*/ 0 w 3254628"/>
              <a:gd name="connsiteY2" fmla="*/ 0 h 51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54628" h="514927">
                <a:moveTo>
                  <a:pt x="3254628" y="514927"/>
                </a:moveTo>
                <a:lnTo>
                  <a:pt x="2472855" y="7951"/>
                </a:lnTo>
                <a:lnTo>
                  <a:pt x="0" y="0"/>
                </a:lnTo>
              </a:path>
            </a:pathLst>
          </a:custGeom>
          <a:ln w="25400">
            <a:solidFill>
              <a:schemeClr val="tx1">
                <a:lumMod val="75000"/>
                <a:lumOff val="25000"/>
              </a:schemeClr>
            </a:solidFill>
            <a:prstDash val="sysDot"/>
            <a:headEnd type="oval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Group 13"/>
          <p:cNvGrpSpPr/>
          <p:nvPr/>
        </p:nvGrpSpPr>
        <p:grpSpPr>
          <a:xfrm>
            <a:off x="584762" y="1344710"/>
            <a:ext cx="2483978" cy="1011016"/>
            <a:chOff x="3017859" y="4195628"/>
            <a:chExt cx="1870812" cy="1011016"/>
          </a:xfrm>
        </p:grpSpPr>
        <p:sp>
          <p:nvSpPr>
            <p:cNvPr id="15" name="TextBox 14"/>
            <p:cNvSpPr txBox="1"/>
            <p:nvPr/>
          </p:nvSpPr>
          <p:spPr>
            <a:xfrm>
              <a:off x="3021856" y="4560313"/>
              <a:ext cx="186681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017859" y="4195628"/>
              <a:ext cx="187081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sp>
        <p:nvSpPr>
          <p:cNvPr id="17" name="Freeform 16"/>
          <p:cNvSpPr/>
          <p:nvPr/>
        </p:nvSpPr>
        <p:spPr>
          <a:xfrm flipH="1">
            <a:off x="5466501" y="1605201"/>
            <a:ext cx="3115639" cy="1165980"/>
          </a:xfrm>
          <a:custGeom>
            <a:avLst/>
            <a:gdLst>
              <a:gd name="connsiteX0" fmla="*/ 2735248 w 2735248"/>
              <a:gd name="connsiteY0" fmla="*/ 310101 h 310101"/>
              <a:gd name="connsiteX1" fmla="*/ 2472855 w 2735248"/>
              <a:gd name="connsiteY1" fmla="*/ 7951 h 310101"/>
              <a:gd name="connsiteX2" fmla="*/ 0 w 2735248"/>
              <a:gd name="connsiteY2" fmla="*/ 0 h 310101"/>
              <a:gd name="connsiteX0" fmla="*/ 3218052 w 3218052"/>
              <a:gd name="connsiteY0" fmla="*/ 807535 h 807535"/>
              <a:gd name="connsiteX1" fmla="*/ 2472855 w 3218052"/>
              <a:gd name="connsiteY1" fmla="*/ 7951 h 807535"/>
              <a:gd name="connsiteX2" fmla="*/ 0 w 3218052"/>
              <a:gd name="connsiteY2" fmla="*/ 0 h 807535"/>
              <a:gd name="connsiteX0" fmla="*/ 3115639 w 3115639"/>
              <a:gd name="connsiteY0" fmla="*/ 1165980 h 1165980"/>
              <a:gd name="connsiteX1" fmla="*/ 2472855 w 3115639"/>
              <a:gd name="connsiteY1" fmla="*/ 7951 h 1165980"/>
              <a:gd name="connsiteX2" fmla="*/ 0 w 3115639"/>
              <a:gd name="connsiteY2" fmla="*/ 0 h 1165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5639" h="1165980">
                <a:moveTo>
                  <a:pt x="3115639" y="1165980"/>
                </a:moveTo>
                <a:lnTo>
                  <a:pt x="2472855" y="7951"/>
                </a:lnTo>
                <a:lnTo>
                  <a:pt x="0" y="0"/>
                </a:lnTo>
              </a:path>
            </a:pathLst>
          </a:custGeom>
          <a:ln w="25400">
            <a:solidFill>
              <a:schemeClr val="tx1">
                <a:lumMod val="75000"/>
                <a:lumOff val="25000"/>
              </a:schemeClr>
            </a:solidFill>
            <a:prstDash val="sysDot"/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8" name="Group 17"/>
          <p:cNvGrpSpPr/>
          <p:nvPr/>
        </p:nvGrpSpPr>
        <p:grpSpPr>
          <a:xfrm>
            <a:off x="6161373" y="1275606"/>
            <a:ext cx="2483978" cy="1011016"/>
            <a:chOff x="3017859" y="4195628"/>
            <a:chExt cx="1870812" cy="1011016"/>
          </a:xfrm>
        </p:grpSpPr>
        <p:sp>
          <p:nvSpPr>
            <p:cNvPr id="19" name="TextBox 18"/>
            <p:cNvSpPr txBox="1"/>
            <p:nvPr/>
          </p:nvSpPr>
          <p:spPr>
            <a:xfrm>
              <a:off x="3021856" y="4560313"/>
              <a:ext cx="186681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017859" y="4195628"/>
              <a:ext cx="187081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sp>
        <p:nvSpPr>
          <p:cNvPr id="21" name="Freeform 20"/>
          <p:cNvSpPr/>
          <p:nvPr/>
        </p:nvSpPr>
        <p:spPr>
          <a:xfrm flipH="1">
            <a:off x="4785285" y="3421973"/>
            <a:ext cx="3861789" cy="302786"/>
          </a:xfrm>
          <a:custGeom>
            <a:avLst/>
            <a:gdLst>
              <a:gd name="connsiteX0" fmla="*/ 2735248 w 2735248"/>
              <a:gd name="connsiteY0" fmla="*/ 310101 h 310101"/>
              <a:gd name="connsiteX1" fmla="*/ 2472855 w 2735248"/>
              <a:gd name="connsiteY1" fmla="*/ 7951 h 310101"/>
              <a:gd name="connsiteX2" fmla="*/ 0 w 2735248"/>
              <a:gd name="connsiteY2" fmla="*/ 0 h 310101"/>
              <a:gd name="connsiteX0" fmla="*/ 4147082 w 4147082"/>
              <a:gd name="connsiteY0" fmla="*/ 302786 h 302786"/>
              <a:gd name="connsiteX1" fmla="*/ 2472855 w 4147082"/>
              <a:gd name="connsiteY1" fmla="*/ 7951 h 302786"/>
              <a:gd name="connsiteX2" fmla="*/ 0 w 4147082"/>
              <a:gd name="connsiteY2" fmla="*/ 0 h 302786"/>
              <a:gd name="connsiteX0" fmla="*/ 3861789 w 3861789"/>
              <a:gd name="connsiteY0" fmla="*/ 302786 h 302786"/>
              <a:gd name="connsiteX1" fmla="*/ 2472855 w 3861789"/>
              <a:gd name="connsiteY1" fmla="*/ 7951 h 302786"/>
              <a:gd name="connsiteX2" fmla="*/ 0 w 3861789"/>
              <a:gd name="connsiteY2" fmla="*/ 0 h 302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61789" h="302786">
                <a:moveTo>
                  <a:pt x="3861789" y="302786"/>
                </a:moveTo>
                <a:lnTo>
                  <a:pt x="2472855" y="7951"/>
                </a:lnTo>
                <a:lnTo>
                  <a:pt x="0" y="0"/>
                </a:lnTo>
              </a:path>
            </a:pathLst>
          </a:custGeom>
          <a:ln w="25400">
            <a:solidFill>
              <a:schemeClr val="tx1">
                <a:lumMod val="75000"/>
                <a:lumOff val="25000"/>
              </a:schemeClr>
            </a:solidFill>
            <a:prstDash val="sysDot"/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2" name="Group 21"/>
          <p:cNvGrpSpPr/>
          <p:nvPr/>
        </p:nvGrpSpPr>
        <p:grpSpPr>
          <a:xfrm>
            <a:off x="6226307" y="3092379"/>
            <a:ext cx="2483978" cy="1011016"/>
            <a:chOff x="3017859" y="4195628"/>
            <a:chExt cx="1870812" cy="1011016"/>
          </a:xfrm>
        </p:grpSpPr>
        <p:sp>
          <p:nvSpPr>
            <p:cNvPr id="23" name="TextBox 22"/>
            <p:cNvSpPr txBox="1"/>
            <p:nvPr/>
          </p:nvSpPr>
          <p:spPr>
            <a:xfrm>
              <a:off x="3021856" y="4560313"/>
              <a:ext cx="186681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017859" y="4195628"/>
              <a:ext cx="187081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5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5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44291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0D2C1EFF-6393-4AE6-A345-71C0D96204A3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0" name="Rectangle 9"/>
          <p:cNvSpPr/>
          <p:nvPr/>
        </p:nvSpPr>
        <p:spPr>
          <a:xfrm>
            <a:off x="3095836" y="0"/>
            <a:ext cx="2952328" cy="51435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Rectangle 10"/>
          <p:cNvSpPr/>
          <p:nvPr/>
        </p:nvSpPr>
        <p:spPr>
          <a:xfrm>
            <a:off x="3184190" y="647310"/>
            <a:ext cx="2783509" cy="107721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Portfolio Presentation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05975" y="2272806"/>
            <a:ext cx="2539938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  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 Placeholder 17"/>
          <p:cNvSpPr txBox="1">
            <a:spLocks/>
          </p:cNvSpPr>
          <p:nvPr/>
        </p:nvSpPr>
        <p:spPr>
          <a:xfrm>
            <a:off x="3819860" y="4299942"/>
            <a:ext cx="1512168" cy="288032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>
                <a:solidFill>
                  <a:schemeClr val="accent1"/>
                </a:solidFill>
                <a:cs typeface="Arial" pitchFamily="34" charset="0"/>
              </a:rPr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9463466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768701" y="1705582"/>
            <a:ext cx="1580694" cy="2573783"/>
            <a:chOff x="3347864" y="1043588"/>
            <a:chExt cx="2127894" cy="3464768"/>
          </a:xfrm>
        </p:grpSpPr>
        <p:grpSp>
          <p:nvGrpSpPr>
            <p:cNvPr id="5" name="Group 4"/>
            <p:cNvGrpSpPr/>
            <p:nvPr/>
          </p:nvGrpSpPr>
          <p:grpSpPr>
            <a:xfrm>
              <a:off x="3347864" y="1043588"/>
              <a:ext cx="1807516" cy="1944216"/>
              <a:chOff x="3347864" y="1043588"/>
              <a:chExt cx="1807516" cy="1944216"/>
            </a:xfrm>
          </p:grpSpPr>
          <p:sp>
            <p:nvSpPr>
              <p:cNvPr id="9" name="Up Arrow 8"/>
              <p:cNvSpPr/>
              <p:nvPr/>
            </p:nvSpPr>
            <p:spPr>
              <a:xfrm>
                <a:off x="3347864" y="1043588"/>
                <a:ext cx="864096" cy="1152128"/>
              </a:xfrm>
              <a:prstGeom prst="upArrow">
                <a:avLst>
                  <a:gd name="adj1" fmla="val 50000"/>
                  <a:gd name="adj2" fmla="val 6862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Block Arc 9"/>
              <p:cNvSpPr/>
              <p:nvPr/>
            </p:nvSpPr>
            <p:spPr>
              <a:xfrm rot="10800000">
                <a:off x="3571204" y="1403628"/>
                <a:ext cx="1584176" cy="1584176"/>
              </a:xfrm>
              <a:prstGeom prst="blockArc">
                <a:avLst>
                  <a:gd name="adj1" fmla="val 16074307"/>
                  <a:gd name="adj2" fmla="val 209627"/>
                  <a:gd name="adj3" fmla="val 27266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 rot="10800000">
              <a:off x="3668242" y="2564140"/>
              <a:ext cx="1807516" cy="1944216"/>
              <a:chOff x="3347864" y="1043588"/>
              <a:chExt cx="1807516" cy="1944216"/>
            </a:xfrm>
          </p:grpSpPr>
          <p:sp>
            <p:nvSpPr>
              <p:cNvPr id="7" name="Up Arrow 6"/>
              <p:cNvSpPr/>
              <p:nvPr/>
            </p:nvSpPr>
            <p:spPr>
              <a:xfrm>
                <a:off x="3347864" y="1043588"/>
                <a:ext cx="864096" cy="1152128"/>
              </a:xfrm>
              <a:prstGeom prst="upArrow">
                <a:avLst>
                  <a:gd name="adj1" fmla="val 50000"/>
                  <a:gd name="adj2" fmla="val 68625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Block Arc 7"/>
              <p:cNvSpPr/>
              <p:nvPr/>
            </p:nvSpPr>
            <p:spPr>
              <a:xfrm rot="10800000">
                <a:off x="3571204" y="1403628"/>
                <a:ext cx="1584176" cy="1584176"/>
              </a:xfrm>
              <a:prstGeom prst="blockArc">
                <a:avLst>
                  <a:gd name="adj1" fmla="val 16074307"/>
                  <a:gd name="adj2" fmla="val 209627"/>
                  <a:gd name="adj3" fmla="val 27266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>
            <a:off x="3304872" y="1346905"/>
            <a:ext cx="156954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Your Text Here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43677" y="4371950"/>
            <a:ext cx="156954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Your Text Here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868144" y="3057222"/>
            <a:ext cx="2821708" cy="1591727"/>
            <a:chOff x="5436096" y="2571750"/>
            <a:chExt cx="2821708" cy="1591727"/>
          </a:xfrm>
        </p:grpSpPr>
        <p:sp>
          <p:nvSpPr>
            <p:cNvPr id="14" name="TextBox 13"/>
            <p:cNvSpPr txBox="1"/>
            <p:nvPr/>
          </p:nvSpPr>
          <p:spPr>
            <a:xfrm>
              <a:off x="5436096" y="2571750"/>
              <a:ext cx="2821707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</a:t>
              </a:r>
            </a:p>
            <a:p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photos and Text. 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436097" y="3147814"/>
              <a:ext cx="2821707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You can simply impress your audience and add a unique zing and appeal to your Presentations. </a:t>
              </a:r>
            </a:p>
          </p:txBody>
        </p:sp>
      </p:grpSp>
      <p:sp>
        <p:nvSpPr>
          <p:cNvPr id="16" name="Oval 15"/>
          <p:cNvSpPr/>
          <p:nvPr/>
        </p:nvSpPr>
        <p:spPr>
          <a:xfrm>
            <a:off x="6012160" y="2441399"/>
            <a:ext cx="576064" cy="57606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83165" y="1346905"/>
            <a:ext cx="2827910" cy="1583246"/>
            <a:chOff x="5436097" y="3147814"/>
            <a:chExt cx="2827910" cy="1583246"/>
          </a:xfrm>
        </p:grpSpPr>
        <p:sp>
          <p:nvSpPr>
            <p:cNvPr id="18" name="TextBox 17"/>
            <p:cNvSpPr txBox="1"/>
            <p:nvPr/>
          </p:nvSpPr>
          <p:spPr>
            <a:xfrm>
              <a:off x="5442300" y="4207840"/>
              <a:ext cx="2821707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</a:t>
              </a:r>
            </a:p>
            <a:p>
              <a:pPr algn="r"/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photos and Text. 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436097" y="3147814"/>
              <a:ext cx="2821707" cy="10156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You can simply impress your audience and add a unique zing and appeal to your Presentations. </a:t>
              </a:r>
            </a:p>
          </p:txBody>
        </p:sp>
      </p:grpSp>
      <p:sp>
        <p:nvSpPr>
          <p:cNvPr id="20" name="Oval 19"/>
          <p:cNvSpPr/>
          <p:nvPr/>
        </p:nvSpPr>
        <p:spPr>
          <a:xfrm>
            <a:off x="2555776" y="3006433"/>
            <a:ext cx="576064" cy="5760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85D8DE"/>
              </a:solidFill>
            </a:endParaRPr>
          </a:p>
        </p:txBody>
      </p:sp>
      <p:sp>
        <p:nvSpPr>
          <p:cNvPr id="21" name="Rounded Rectangle 27"/>
          <p:cNvSpPr/>
          <p:nvPr/>
        </p:nvSpPr>
        <p:spPr>
          <a:xfrm>
            <a:off x="6186818" y="2642344"/>
            <a:ext cx="226748" cy="17417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ounded Rectangle 7"/>
          <p:cNvSpPr/>
          <p:nvPr/>
        </p:nvSpPr>
        <p:spPr>
          <a:xfrm>
            <a:off x="2736851" y="3202163"/>
            <a:ext cx="213913" cy="18460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97671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97658" y="2241219"/>
            <a:ext cx="3650806" cy="249299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With this many slides you are able to make a complete PowerPoint Presentation that best suit your needs.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Time, Money and Reputation.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33762" y="1497999"/>
            <a:ext cx="26762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96517" y="1590332"/>
            <a:ext cx="93610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1"/>
                </a:solidFill>
                <a:cs typeface="Arial" pitchFamily="34" charset="0"/>
              </a:rPr>
              <a:t>45</a:t>
            </a:r>
            <a:r>
              <a:rPr lang="en-US" altLang="ko-KR" sz="2000" b="1" dirty="0">
                <a:solidFill>
                  <a:schemeClr val="accent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97658" y="1177903"/>
            <a:ext cx="1924733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Here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그림 개체 틀 8">
            <a:extLst>
              <a:ext uri="{FF2B5EF4-FFF2-40B4-BE49-F238E27FC236}">
                <a16:creationId xmlns="" xmlns:a16="http://schemas.microsoft.com/office/drawing/2014/main" id="{FE152270-7328-4E27-A28D-49C1CF87249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7198594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4" name="SmartArt Placeholder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541724"/>
              </p:ext>
            </p:extLst>
          </p:nvPr>
        </p:nvGraphicFramePr>
        <p:xfrm>
          <a:off x="697056" y="1363386"/>
          <a:ext cx="3831054" cy="3285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직사각형 9"/>
          <p:cNvSpPr/>
          <p:nvPr/>
        </p:nvSpPr>
        <p:spPr>
          <a:xfrm>
            <a:off x="5140178" y="1517667"/>
            <a:ext cx="504055" cy="5040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b="1" dirty="0">
                <a:cs typeface="Arial" pitchFamily="34" charset="0"/>
              </a:rPr>
              <a:t>A</a:t>
            </a:r>
            <a:endParaRPr lang="ko-KR" altLang="en-US" b="1" dirty="0">
              <a:cs typeface="Arial" pitchFamily="34" charset="0"/>
            </a:endParaRPr>
          </a:p>
        </p:txBody>
      </p:sp>
      <p:sp>
        <p:nvSpPr>
          <p:cNvPr id="6" name="직사각형 15"/>
          <p:cNvSpPr/>
          <p:nvPr/>
        </p:nvSpPr>
        <p:spPr>
          <a:xfrm>
            <a:off x="5140178" y="2151969"/>
            <a:ext cx="504055" cy="504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b="1" dirty="0">
                <a:cs typeface="Arial" pitchFamily="34" charset="0"/>
              </a:rPr>
              <a:t>B</a:t>
            </a:r>
            <a:endParaRPr lang="ko-KR" altLang="en-US" b="1" dirty="0">
              <a:cs typeface="Arial" pitchFamily="34" charset="0"/>
            </a:endParaRPr>
          </a:p>
        </p:txBody>
      </p:sp>
      <p:sp>
        <p:nvSpPr>
          <p:cNvPr id="7" name="직사각형 17"/>
          <p:cNvSpPr/>
          <p:nvPr/>
        </p:nvSpPr>
        <p:spPr>
          <a:xfrm>
            <a:off x="5140178" y="2775677"/>
            <a:ext cx="504055" cy="504000"/>
          </a:xfrm>
          <a:prstGeom prst="ellipse">
            <a:avLst/>
          </a:prstGeom>
          <a:solidFill>
            <a:schemeClr val="accent3"/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b="1" dirty="0">
                <a:cs typeface="Arial" pitchFamily="34" charset="0"/>
              </a:rPr>
              <a:t>C</a:t>
            </a:r>
            <a:endParaRPr lang="ko-KR" altLang="en-US" b="1" dirty="0">
              <a:cs typeface="Arial" pitchFamily="34" charset="0"/>
            </a:endParaRPr>
          </a:p>
        </p:txBody>
      </p:sp>
      <p:sp>
        <p:nvSpPr>
          <p:cNvPr id="8" name="직사각형 19"/>
          <p:cNvSpPr/>
          <p:nvPr/>
        </p:nvSpPr>
        <p:spPr>
          <a:xfrm>
            <a:off x="5140178" y="3399385"/>
            <a:ext cx="504055" cy="504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b="1" dirty="0">
                <a:cs typeface="Arial" pitchFamily="34" charset="0"/>
              </a:rPr>
              <a:t>D</a:t>
            </a:r>
            <a:endParaRPr lang="ko-KR" altLang="en-US" b="1" dirty="0">
              <a:cs typeface="Arial" pitchFamily="34" charset="0"/>
            </a:endParaRPr>
          </a:p>
        </p:txBody>
      </p:sp>
      <p:sp>
        <p:nvSpPr>
          <p:cNvPr id="9" name="직사각형 21"/>
          <p:cNvSpPr/>
          <p:nvPr/>
        </p:nvSpPr>
        <p:spPr>
          <a:xfrm>
            <a:off x="5140178" y="4023093"/>
            <a:ext cx="504055" cy="5040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b="1" dirty="0">
                <a:cs typeface="Arial" pitchFamily="34" charset="0"/>
              </a:rPr>
              <a:t>E</a:t>
            </a:r>
            <a:endParaRPr lang="ko-KR" altLang="en-US" b="1" dirty="0">
              <a:cs typeface="Arial" pitchFamily="34" charset="0"/>
            </a:endParaRPr>
          </a:p>
        </p:txBody>
      </p:sp>
      <p:cxnSp>
        <p:nvCxnSpPr>
          <p:cNvPr id="10" name="직선 연결선 2"/>
          <p:cNvCxnSpPr/>
          <p:nvPr/>
        </p:nvCxnSpPr>
        <p:spPr>
          <a:xfrm>
            <a:off x="3015942" y="1769667"/>
            <a:ext cx="2016224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24"/>
          <p:cNvCxnSpPr/>
          <p:nvPr/>
        </p:nvCxnSpPr>
        <p:spPr>
          <a:xfrm>
            <a:off x="3375982" y="2403969"/>
            <a:ext cx="1656184" cy="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25"/>
          <p:cNvCxnSpPr/>
          <p:nvPr/>
        </p:nvCxnSpPr>
        <p:spPr>
          <a:xfrm>
            <a:off x="3736022" y="3027677"/>
            <a:ext cx="1296144" cy="0"/>
          </a:xfrm>
          <a:prstGeom prst="line">
            <a:avLst/>
          </a:prstGeom>
          <a:ln w="19050">
            <a:solidFill>
              <a:schemeClr val="accent3"/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26"/>
          <p:cNvCxnSpPr/>
          <p:nvPr/>
        </p:nvCxnSpPr>
        <p:spPr>
          <a:xfrm>
            <a:off x="4132166" y="3651385"/>
            <a:ext cx="900000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27"/>
          <p:cNvCxnSpPr/>
          <p:nvPr/>
        </p:nvCxnSpPr>
        <p:spPr>
          <a:xfrm>
            <a:off x="4528110" y="4275093"/>
            <a:ext cx="504056" cy="0"/>
          </a:xfrm>
          <a:prstGeom prst="line">
            <a:avLst/>
          </a:prstGeom>
          <a:ln w="19050">
            <a:solidFill>
              <a:schemeClr val="accent5">
                <a:lumMod val="40000"/>
                <a:lumOff val="60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5749233" y="1431557"/>
            <a:ext cx="2830257" cy="676219"/>
            <a:chOff x="1472558" y="998559"/>
            <a:chExt cx="2765965" cy="676219"/>
          </a:xfrm>
        </p:grpSpPr>
        <p:sp>
          <p:nvSpPr>
            <p:cNvPr id="16" name="TextBox 15"/>
            <p:cNvSpPr txBox="1"/>
            <p:nvPr/>
          </p:nvSpPr>
          <p:spPr>
            <a:xfrm>
              <a:off x="1472558" y="121311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9233" y="2057914"/>
            <a:ext cx="2830257" cy="676219"/>
            <a:chOff x="1472558" y="998559"/>
            <a:chExt cx="2765965" cy="676219"/>
          </a:xfrm>
        </p:grpSpPr>
        <p:sp>
          <p:nvSpPr>
            <p:cNvPr id="19" name="TextBox 18"/>
            <p:cNvSpPr txBox="1"/>
            <p:nvPr/>
          </p:nvSpPr>
          <p:spPr>
            <a:xfrm>
              <a:off x="1472558" y="121311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749233" y="2684271"/>
            <a:ext cx="2830257" cy="676219"/>
            <a:chOff x="1472558" y="998559"/>
            <a:chExt cx="2765965" cy="676219"/>
          </a:xfrm>
        </p:grpSpPr>
        <p:sp>
          <p:nvSpPr>
            <p:cNvPr id="22" name="TextBox 21"/>
            <p:cNvSpPr txBox="1"/>
            <p:nvPr/>
          </p:nvSpPr>
          <p:spPr>
            <a:xfrm>
              <a:off x="1472558" y="121311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749233" y="3310628"/>
            <a:ext cx="2830257" cy="676219"/>
            <a:chOff x="1472558" y="998559"/>
            <a:chExt cx="2765965" cy="676219"/>
          </a:xfrm>
        </p:grpSpPr>
        <p:sp>
          <p:nvSpPr>
            <p:cNvPr id="25" name="TextBox 24"/>
            <p:cNvSpPr txBox="1"/>
            <p:nvPr/>
          </p:nvSpPr>
          <p:spPr>
            <a:xfrm>
              <a:off x="1472558" y="121311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749233" y="3936983"/>
            <a:ext cx="2830257" cy="676219"/>
            <a:chOff x="1472558" y="998559"/>
            <a:chExt cx="2765965" cy="676219"/>
          </a:xfrm>
        </p:grpSpPr>
        <p:sp>
          <p:nvSpPr>
            <p:cNvPr id="28" name="TextBox 27"/>
            <p:cNvSpPr txBox="1"/>
            <p:nvPr/>
          </p:nvSpPr>
          <p:spPr>
            <a:xfrm>
              <a:off x="1472558" y="1213113"/>
              <a:ext cx="276596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56691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3"/>
          <p:cNvSpPr txBox="1">
            <a:spLocks/>
          </p:cNvSpPr>
          <p:nvPr/>
        </p:nvSpPr>
        <p:spPr>
          <a:xfrm>
            <a:off x="5940152" y="434242"/>
            <a:ext cx="2996218" cy="926353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Portfolio Presentation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940152" y="1484079"/>
            <a:ext cx="2996218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unique. This PowerPoint Template has clean and neutral design that can be adapted to any content and meets various market segments. 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D5CB42BE-019C-4EF7-B9A0-2C71BE468E72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="" xmlns:a16="http://schemas.microsoft.com/office/drawing/2014/main" id="{A791FDBE-0E03-474B-A690-FBD63EA6CDA4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="" xmlns:a16="http://schemas.microsoft.com/office/drawing/2014/main" id="{2AA024D7-7AEB-40BC-B178-C5D90F3A7938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709567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2411760" y="267494"/>
            <a:ext cx="6732240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Agenda Style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2984973" y="1131591"/>
            <a:ext cx="5611091" cy="576000"/>
            <a:chOff x="2984973" y="1131591"/>
            <a:chExt cx="5611091" cy="576000"/>
          </a:xfrm>
        </p:grpSpPr>
        <p:sp>
          <p:nvSpPr>
            <p:cNvPr id="4" name="Round Same Side Corner Rectangle 3"/>
            <p:cNvSpPr/>
            <p:nvPr/>
          </p:nvSpPr>
          <p:spPr>
            <a:xfrm rot="5400000">
              <a:off x="5719936" y="-1240513"/>
              <a:ext cx="432048" cy="53202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" name="AutoShape 92"/>
            <p:cNvSpPr>
              <a:spLocks noChangeAspect="1" noChangeArrowheads="1"/>
            </p:cNvSpPr>
            <p:nvPr/>
          </p:nvSpPr>
          <p:spPr bwMode="auto">
            <a:xfrm rot="16200000" flipH="1">
              <a:off x="2984973" y="1131591"/>
              <a:ext cx="576000" cy="576000"/>
            </a:xfrm>
            <a:prstGeom prst="ellipse">
              <a:avLst/>
            </a:prstGeom>
            <a:solidFill>
              <a:schemeClr val="bg1"/>
            </a:solidFill>
            <a:ln w="50800">
              <a:solidFill>
                <a:schemeClr val="accent1"/>
              </a:solidFill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0" h="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988072" y="1234925"/>
              <a:ext cx="569802" cy="369332"/>
            </a:xfrm>
            <a:prstGeom prst="rect">
              <a:avLst/>
            </a:prstGeom>
            <a:noFill/>
          </p:spPr>
          <p:txBody>
            <a:bodyPr wrap="square" tIns="0" bIns="0" rtlCol="0" anchor="ctr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1"/>
                  </a:solidFill>
                  <a:cs typeface="Arial" pitchFamily="34" charset="0"/>
                </a:rPr>
                <a:t>01</a:t>
              </a:r>
            </a:p>
          </p:txBody>
        </p:sp>
        <p:sp>
          <p:nvSpPr>
            <p:cNvPr id="7" name="TextBox 6"/>
            <p:cNvSpPr txBox="1"/>
            <p:nvPr/>
          </p:nvSpPr>
          <p:spPr bwMode="auto">
            <a:xfrm>
              <a:off x="3667248" y="1258262"/>
              <a:ext cx="4752528" cy="307777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526670" y="1697876"/>
            <a:ext cx="478974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2984973" y="2023433"/>
            <a:ext cx="5611091" cy="576000"/>
            <a:chOff x="2984973" y="2023433"/>
            <a:chExt cx="5611091" cy="576000"/>
          </a:xfrm>
        </p:grpSpPr>
        <p:sp>
          <p:nvSpPr>
            <p:cNvPr id="15" name="Round Same Side Corner Rectangle 14"/>
            <p:cNvSpPr/>
            <p:nvPr/>
          </p:nvSpPr>
          <p:spPr>
            <a:xfrm rot="5400000">
              <a:off x="5719936" y="-348671"/>
              <a:ext cx="432048" cy="53202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6" name="AutoShape 92"/>
            <p:cNvSpPr>
              <a:spLocks noChangeAspect="1" noChangeArrowheads="1"/>
            </p:cNvSpPr>
            <p:nvPr/>
          </p:nvSpPr>
          <p:spPr bwMode="auto">
            <a:xfrm rot="16200000" flipH="1">
              <a:off x="2984973" y="2023433"/>
              <a:ext cx="576000" cy="576000"/>
            </a:xfrm>
            <a:prstGeom prst="ellipse">
              <a:avLst/>
            </a:prstGeom>
            <a:solidFill>
              <a:schemeClr val="bg1"/>
            </a:solidFill>
            <a:ln w="50800">
              <a:solidFill>
                <a:schemeClr val="accent2"/>
              </a:solidFill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0" h="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988072" y="2126767"/>
              <a:ext cx="569802" cy="369332"/>
            </a:xfrm>
            <a:prstGeom prst="rect">
              <a:avLst/>
            </a:prstGeom>
            <a:noFill/>
          </p:spPr>
          <p:txBody>
            <a:bodyPr wrap="square" tIns="0" bIns="0" rtlCol="0" anchor="ctr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2"/>
                  </a:solidFill>
                  <a:cs typeface="Arial" pitchFamily="34" charset="0"/>
                </a:rPr>
                <a:t>02</a:t>
              </a:r>
            </a:p>
          </p:txBody>
        </p:sp>
        <p:sp>
          <p:nvSpPr>
            <p:cNvPr id="18" name="TextBox 17"/>
            <p:cNvSpPr txBox="1"/>
            <p:nvPr/>
          </p:nvSpPr>
          <p:spPr bwMode="auto">
            <a:xfrm>
              <a:off x="3667248" y="2150104"/>
              <a:ext cx="4752528" cy="307777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526670" y="2589718"/>
            <a:ext cx="478974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2984973" y="2915275"/>
            <a:ext cx="5611091" cy="576000"/>
            <a:chOff x="2984973" y="2915275"/>
            <a:chExt cx="5611091" cy="576000"/>
          </a:xfrm>
        </p:grpSpPr>
        <p:sp>
          <p:nvSpPr>
            <p:cNvPr id="20" name="Round Same Side Corner Rectangle 19"/>
            <p:cNvSpPr/>
            <p:nvPr/>
          </p:nvSpPr>
          <p:spPr>
            <a:xfrm rot="5400000">
              <a:off x="5719936" y="543171"/>
              <a:ext cx="432048" cy="53202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AutoShape 92"/>
            <p:cNvSpPr>
              <a:spLocks noChangeAspect="1" noChangeArrowheads="1"/>
            </p:cNvSpPr>
            <p:nvPr/>
          </p:nvSpPr>
          <p:spPr bwMode="auto">
            <a:xfrm rot="16200000" flipH="1">
              <a:off x="2984973" y="2915275"/>
              <a:ext cx="576000" cy="576000"/>
            </a:xfrm>
            <a:prstGeom prst="ellipse">
              <a:avLst/>
            </a:prstGeom>
            <a:solidFill>
              <a:schemeClr val="bg1"/>
            </a:solidFill>
            <a:ln w="50800">
              <a:solidFill>
                <a:schemeClr val="accent3"/>
              </a:solidFill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0" h="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88072" y="3018609"/>
              <a:ext cx="569802" cy="369332"/>
            </a:xfrm>
            <a:prstGeom prst="rect">
              <a:avLst/>
            </a:prstGeom>
            <a:noFill/>
          </p:spPr>
          <p:txBody>
            <a:bodyPr wrap="square" tIns="0" bIns="0" rtlCol="0" anchor="ctr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3"/>
                  </a:solidFill>
                  <a:cs typeface="Arial" pitchFamily="34" charset="0"/>
                </a:rPr>
                <a:t>03</a:t>
              </a:r>
            </a:p>
          </p:txBody>
        </p:sp>
        <p:sp>
          <p:nvSpPr>
            <p:cNvPr id="23" name="TextBox 22"/>
            <p:cNvSpPr txBox="1"/>
            <p:nvPr/>
          </p:nvSpPr>
          <p:spPr bwMode="auto">
            <a:xfrm>
              <a:off x="3667248" y="3041946"/>
              <a:ext cx="4752528" cy="307777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526670" y="3481560"/>
            <a:ext cx="478974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984973" y="3807117"/>
            <a:ext cx="5611091" cy="576000"/>
            <a:chOff x="2984973" y="3807117"/>
            <a:chExt cx="5611091" cy="576000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5719936" y="1435013"/>
              <a:ext cx="432048" cy="53202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6" name="AutoShape 92"/>
            <p:cNvSpPr>
              <a:spLocks noChangeAspect="1" noChangeArrowheads="1"/>
            </p:cNvSpPr>
            <p:nvPr/>
          </p:nvSpPr>
          <p:spPr bwMode="auto">
            <a:xfrm rot="16200000" flipH="1">
              <a:off x="2984973" y="3807117"/>
              <a:ext cx="576000" cy="576000"/>
            </a:xfrm>
            <a:prstGeom prst="ellipse">
              <a:avLst/>
            </a:prstGeom>
            <a:solidFill>
              <a:schemeClr val="bg1"/>
            </a:solidFill>
            <a:ln w="50800">
              <a:solidFill>
                <a:schemeClr val="accent4"/>
              </a:solidFill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0" h="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988072" y="3910451"/>
              <a:ext cx="569802" cy="369332"/>
            </a:xfrm>
            <a:prstGeom prst="rect">
              <a:avLst/>
            </a:prstGeom>
            <a:noFill/>
          </p:spPr>
          <p:txBody>
            <a:bodyPr wrap="square" tIns="0" bIns="0" rtlCol="0" anchor="ctr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accent4"/>
                  </a:solidFill>
                  <a:cs typeface="Arial" pitchFamily="34" charset="0"/>
                </a:rPr>
                <a:t>04</a:t>
              </a:r>
            </a:p>
          </p:txBody>
        </p:sp>
        <p:sp>
          <p:nvSpPr>
            <p:cNvPr id="28" name="TextBox 27"/>
            <p:cNvSpPr txBox="1"/>
            <p:nvPr/>
          </p:nvSpPr>
          <p:spPr bwMode="auto">
            <a:xfrm>
              <a:off x="3667248" y="3933788"/>
              <a:ext cx="4752528" cy="307777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Here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3526670" y="4373402"/>
            <a:ext cx="478974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</a:p>
        </p:txBody>
      </p:sp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cxnSp>
        <p:nvCxnSpPr>
          <p:cNvPr id="4" name="Straight Arrow Connector 3"/>
          <p:cNvCxnSpPr>
            <a:stCxn id="37" idx="0"/>
            <a:endCxn id="8" idx="3"/>
          </p:cNvCxnSpPr>
          <p:nvPr/>
        </p:nvCxnSpPr>
        <p:spPr>
          <a:xfrm flipV="1">
            <a:off x="4619009" y="2928594"/>
            <a:ext cx="1577239" cy="470078"/>
          </a:xfrm>
          <a:prstGeom prst="straightConnector1">
            <a:avLst/>
          </a:prstGeom>
          <a:ln w="15875">
            <a:solidFill>
              <a:schemeClr val="bg1">
                <a:lumMod val="50000"/>
              </a:schemeClr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>
            <a:stCxn id="37" idx="0"/>
            <a:endCxn id="9" idx="3"/>
          </p:cNvCxnSpPr>
          <p:nvPr/>
        </p:nvCxnSpPr>
        <p:spPr>
          <a:xfrm flipV="1">
            <a:off x="4619009" y="3164370"/>
            <a:ext cx="2570412" cy="234302"/>
          </a:xfrm>
          <a:prstGeom prst="straightConnector1">
            <a:avLst/>
          </a:prstGeom>
          <a:ln w="15875">
            <a:solidFill>
              <a:schemeClr val="bg1">
                <a:lumMod val="50000"/>
              </a:schemeClr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stCxn id="37" idx="0"/>
            <a:endCxn id="11" idx="2"/>
          </p:cNvCxnSpPr>
          <p:nvPr/>
        </p:nvCxnSpPr>
        <p:spPr>
          <a:xfrm>
            <a:off x="4611694" y="3398672"/>
            <a:ext cx="2812322" cy="494066"/>
          </a:xfrm>
          <a:prstGeom prst="straightConnector1">
            <a:avLst/>
          </a:prstGeom>
          <a:ln w="15875">
            <a:solidFill>
              <a:schemeClr val="bg1">
                <a:lumMod val="50000"/>
              </a:schemeClr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37" idx="0"/>
            <a:endCxn id="10" idx="2"/>
          </p:cNvCxnSpPr>
          <p:nvPr/>
        </p:nvCxnSpPr>
        <p:spPr>
          <a:xfrm>
            <a:off x="4619009" y="3398672"/>
            <a:ext cx="1887016" cy="953347"/>
          </a:xfrm>
          <a:prstGeom prst="straightConnector1">
            <a:avLst/>
          </a:prstGeom>
          <a:ln w="15875">
            <a:solidFill>
              <a:schemeClr val="bg1">
                <a:lumMod val="50000"/>
              </a:schemeClr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6068735" y="2185393"/>
            <a:ext cx="870714" cy="8707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Oval 8"/>
          <p:cNvSpPr/>
          <p:nvPr/>
        </p:nvSpPr>
        <p:spPr>
          <a:xfrm>
            <a:off x="7058863" y="2403424"/>
            <a:ext cx="891504" cy="89150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Oval 9"/>
          <p:cNvSpPr/>
          <p:nvPr/>
        </p:nvSpPr>
        <p:spPr>
          <a:xfrm>
            <a:off x="6506025" y="3972048"/>
            <a:ext cx="759942" cy="75994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Oval 10"/>
          <p:cNvSpPr/>
          <p:nvPr/>
        </p:nvSpPr>
        <p:spPr>
          <a:xfrm>
            <a:off x="7424016" y="3202672"/>
            <a:ext cx="1380131" cy="13801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ounded Rectangle 27"/>
          <p:cNvSpPr/>
          <p:nvPr/>
        </p:nvSpPr>
        <p:spPr>
          <a:xfrm>
            <a:off x="6345916" y="2499249"/>
            <a:ext cx="316354" cy="24300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Rounded Rectangle 7"/>
          <p:cNvSpPr/>
          <p:nvPr/>
        </p:nvSpPr>
        <p:spPr>
          <a:xfrm>
            <a:off x="7987631" y="3367108"/>
            <a:ext cx="298446" cy="257555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Rectangle 23"/>
          <p:cNvSpPr/>
          <p:nvPr/>
        </p:nvSpPr>
        <p:spPr>
          <a:xfrm>
            <a:off x="6660420" y="4211201"/>
            <a:ext cx="451151" cy="265378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9"/>
          <p:cNvSpPr/>
          <p:nvPr/>
        </p:nvSpPr>
        <p:spPr>
          <a:xfrm>
            <a:off x="7361225" y="2705409"/>
            <a:ext cx="307163" cy="28753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Group 15"/>
          <p:cNvGrpSpPr/>
          <p:nvPr/>
        </p:nvGrpSpPr>
        <p:grpSpPr>
          <a:xfrm>
            <a:off x="7472438" y="3673854"/>
            <a:ext cx="1319916" cy="863315"/>
            <a:chOff x="3233964" y="1954419"/>
            <a:chExt cx="1410044" cy="863315"/>
          </a:xfrm>
        </p:grpSpPr>
        <p:sp>
          <p:nvSpPr>
            <p:cNvPr id="17" name="TextBox 16"/>
            <p:cNvSpPr txBox="1"/>
            <p:nvPr/>
          </p:nvSpPr>
          <p:spPr>
            <a:xfrm>
              <a:off x="3233964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243489" y="2171403"/>
              <a:ext cx="1400519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cxnSp>
        <p:nvCxnSpPr>
          <p:cNvPr id="19" name="Straight Arrow Connector 18"/>
          <p:cNvCxnSpPr>
            <a:endCxn id="23" idx="3"/>
          </p:cNvCxnSpPr>
          <p:nvPr/>
        </p:nvCxnSpPr>
        <p:spPr>
          <a:xfrm flipH="1" flipV="1">
            <a:off x="3031336" y="2928594"/>
            <a:ext cx="1577239" cy="470078"/>
          </a:xfrm>
          <a:prstGeom prst="straightConnector1">
            <a:avLst/>
          </a:prstGeom>
          <a:ln w="15875">
            <a:solidFill>
              <a:schemeClr val="bg1">
                <a:lumMod val="50000"/>
              </a:schemeClr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24" idx="3"/>
          </p:cNvCxnSpPr>
          <p:nvPr/>
        </p:nvCxnSpPr>
        <p:spPr>
          <a:xfrm flipH="1" flipV="1">
            <a:off x="2038163" y="3164370"/>
            <a:ext cx="2570412" cy="234302"/>
          </a:xfrm>
          <a:prstGeom prst="straightConnector1">
            <a:avLst/>
          </a:prstGeom>
          <a:ln w="15875">
            <a:solidFill>
              <a:schemeClr val="bg1">
                <a:lumMod val="50000"/>
              </a:schemeClr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26" idx="2"/>
          </p:cNvCxnSpPr>
          <p:nvPr/>
        </p:nvCxnSpPr>
        <p:spPr>
          <a:xfrm flipH="1">
            <a:off x="1803568" y="3398672"/>
            <a:ext cx="2812322" cy="494066"/>
          </a:xfrm>
          <a:prstGeom prst="straightConnector1">
            <a:avLst/>
          </a:prstGeom>
          <a:ln w="15875">
            <a:solidFill>
              <a:schemeClr val="bg1">
                <a:lumMod val="50000"/>
              </a:schemeClr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25" idx="2"/>
          </p:cNvCxnSpPr>
          <p:nvPr/>
        </p:nvCxnSpPr>
        <p:spPr>
          <a:xfrm flipH="1">
            <a:off x="2721559" y="3398672"/>
            <a:ext cx="1887016" cy="953347"/>
          </a:xfrm>
          <a:prstGeom prst="straightConnector1">
            <a:avLst/>
          </a:prstGeom>
          <a:ln w="15875">
            <a:solidFill>
              <a:schemeClr val="bg1">
                <a:lumMod val="50000"/>
              </a:schemeClr>
            </a:solidFill>
            <a:prstDash val="sysDot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 flipH="1">
            <a:off x="2288135" y="2185393"/>
            <a:ext cx="870714" cy="87071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Oval 23"/>
          <p:cNvSpPr/>
          <p:nvPr/>
        </p:nvSpPr>
        <p:spPr>
          <a:xfrm flipH="1">
            <a:off x="1277217" y="2403424"/>
            <a:ext cx="891504" cy="8915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Oval 24"/>
          <p:cNvSpPr/>
          <p:nvPr/>
        </p:nvSpPr>
        <p:spPr>
          <a:xfrm flipH="1">
            <a:off x="1961617" y="3972048"/>
            <a:ext cx="759942" cy="75994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Oval 25"/>
          <p:cNvSpPr/>
          <p:nvPr/>
        </p:nvSpPr>
        <p:spPr>
          <a:xfrm flipH="1">
            <a:off x="423437" y="3202672"/>
            <a:ext cx="1380131" cy="138013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7" name="Group 26"/>
          <p:cNvGrpSpPr/>
          <p:nvPr/>
        </p:nvGrpSpPr>
        <p:grpSpPr>
          <a:xfrm>
            <a:off x="458002" y="3653481"/>
            <a:ext cx="1319916" cy="863315"/>
            <a:chOff x="414112" y="3041945"/>
            <a:chExt cx="1319916" cy="863315"/>
          </a:xfrm>
        </p:grpSpPr>
        <p:sp>
          <p:nvSpPr>
            <p:cNvPr id="28" name="TextBox 27"/>
            <p:cNvSpPr txBox="1"/>
            <p:nvPr/>
          </p:nvSpPr>
          <p:spPr>
            <a:xfrm>
              <a:off x="414112" y="3041945"/>
              <a:ext cx="131100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23028" y="3258929"/>
              <a:ext cx="1311000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0" name="Rounded Rectangle 27"/>
          <p:cNvSpPr/>
          <p:nvPr/>
        </p:nvSpPr>
        <p:spPr>
          <a:xfrm>
            <a:off x="1564792" y="2706406"/>
            <a:ext cx="316354" cy="24300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1" name="Rounded Rectangle 7"/>
          <p:cNvSpPr/>
          <p:nvPr/>
        </p:nvSpPr>
        <p:spPr>
          <a:xfrm>
            <a:off x="2192365" y="4207820"/>
            <a:ext cx="298446" cy="257555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2" name="Rectangle 23"/>
          <p:cNvSpPr/>
          <p:nvPr/>
        </p:nvSpPr>
        <p:spPr>
          <a:xfrm>
            <a:off x="896842" y="3359285"/>
            <a:ext cx="451151" cy="265378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Rectangle 9"/>
          <p:cNvSpPr/>
          <p:nvPr/>
        </p:nvSpPr>
        <p:spPr>
          <a:xfrm>
            <a:off x="2569910" y="2476984"/>
            <a:ext cx="307163" cy="28753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Oval 33"/>
          <p:cNvSpPr/>
          <p:nvPr/>
        </p:nvSpPr>
        <p:spPr>
          <a:xfrm>
            <a:off x="3626951" y="2567788"/>
            <a:ext cx="1897587" cy="1897587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Oval 21"/>
          <p:cNvSpPr>
            <a:spLocks noChangeAspect="1"/>
          </p:cNvSpPr>
          <p:nvPr/>
        </p:nvSpPr>
        <p:spPr>
          <a:xfrm>
            <a:off x="4316847" y="2850444"/>
            <a:ext cx="517795" cy="52212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36" name="Group 35"/>
          <p:cNvGrpSpPr/>
          <p:nvPr/>
        </p:nvGrpSpPr>
        <p:grpSpPr>
          <a:xfrm>
            <a:off x="3930143" y="3398672"/>
            <a:ext cx="1364351" cy="901140"/>
            <a:chOff x="-475010" y="1084917"/>
            <a:chExt cx="3085230" cy="901140"/>
          </a:xfrm>
        </p:grpSpPr>
        <p:sp>
          <p:nvSpPr>
            <p:cNvPr id="37" name="TextBox 36"/>
            <p:cNvSpPr txBox="1"/>
            <p:nvPr/>
          </p:nvSpPr>
          <p:spPr>
            <a:xfrm>
              <a:off x="-475010" y="1084917"/>
              <a:ext cx="3082405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-460976" y="1339726"/>
              <a:ext cx="307119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70528" y="1247488"/>
            <a:ext cx="7776416" cy="708252"/>
            <a:chOff x="7164288" y="856926"/>
            <a:chExt cx="1439711" cy="708252"/>
          </a:xfrm>
        </p:grpSpPr>
        <p:sp>
          <p:nvSpPr>
            <p:cNvPr id="40" name="TextBox 39"/>
            <p:cNvSpPr txBox="1"/>
            <p:nvPr/>
          </p:nvSpPr>
          <p:spPr>
            <a:xfrm>
              <a:off x="7164288" y="856926"/>
              <a:ext cx="1439711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PowerPoint Presentation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164288" y="1103513"/>
              <a:ext cx="1439711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You can simply impress your audience and add a unique zing. Easy to change colors, photos and Text.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77494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11560" y="1203598"/>
            <a:ext cx="3600399" cy="871880"/>
            <a:chOff x="80902" y="1114177"/>
            <a:chExt cx="3303444" cy="871880"/>
          </a:xfrm>
        </p:grpSpPr>
        <p:sp>
          <p:nvSpPr>
            <p:cNvPr id="5" name="TextBox 4"/>
            <p:cNvSpPr txBox="1"/>
            <p:nvPr/>
          </p:nvSpPr>
          <p:spPr>
            <a:xfrm>
              <a:off x="80902" y="1114177"/>
              <a:ext cx="330344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92915" y="1339726"/>
              <a:ext cx="3291431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</p:grp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765020408"/>
              </p:ext>
            </p:extLst>
          </p:nvPr>
        </p:nvGraphicFramePr>
        <p:xfrm>
          <a:off x="695182" y="2303906"/>
          <a:ext cx="2423371" cy="2428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047281" y="3635514"/>
            <a:ext cx="70714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70%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6306" y="3188269"/>
            <a:ext cx="70714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20%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31290" y="2622030"/>
            <a:ext cx="70714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10%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219002" y="2852862"/>
            <a:ext cx="1208981" cy="1181651"/>
            <a:chOff x="7192728" y="2780854"/>
            <a:chExt cx="1208981" cy="1181651"/>
          </a:xfrm>
        </p:grpSpPr>
        <p:sp>
          <p:nvSpPr>
            <p:cNvPr id="12" name="Rectangle 11"/>
            <p:cNvSpPr/>
            <p:nvPr/>
          </p:nvSpPr>
          <p:spPr>
            <a:xfrm>
              <a:off x="7192728" y="2811218"/>
              <a:ext cx="216272" cy="2162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92728" y="3263544"/>
              <a:ext cx="216272" cy="21627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92728" y="3715870"/>
              <a:ext cx="216272" cy="216272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409000" y="2780854"/>
              <a:ext cx="99270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JM" altLang="ko-KR" sz="1200" b="1" spc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 TITLE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409000" y="3233180"/>
              <a:ext cx="99270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JM" altLang="ko-KR" sz="1200" b="1" spc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 TITLE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409000" y="3685506"/>
              <a:ext cx="99270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JM" altLang="ko-KR" sz="1200" b="1" spc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 TITLE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866222" y="1271381"/>
            <a:ext cx="16634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405436"/>
              </p:ext>
            </p:extLst>
          </p:nvPr>
        </p:nvGraphicFramePr>
        <p:xfrm>
          <a:off x="4866222" y="1548380"/>
          <a:ext cx="3450194" cy="2307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561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4855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1301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1301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614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614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1 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614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2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614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3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614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4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20" name="Group 19"/>
          <p:cNvGrpSpPr/>
          <p:nvPr/>
        </p:nvGrpSpPr>
        <p:grpSpPr>
          <a:xfrm>
            <a:off x="4866221" y="3993325"/>
            <a:ext cx="3435581" cy="738665"/>
            <a:chOff x="6210996" y="1433695"/>
            <a:chExt cx="1712589" cy="525503"/>
          </a:xfrm>
        </p:grpSpPr>
        <p:sp>
          <p:nvSpPr>
            <p:cNvPr id="21" name="TextBox 20"/>
            <p:cNvSpPr txBox="1"/>
            <p:nvPr/>
          </p:nvSpPr>
          <p:spPr>
            <a:xfrm>
              <a:off x="6210999" y="1433695"/>
              <a:ext cx="1712586" cy="1970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210996" y="1630759"/>
              <a:ext cx="1712586" cy="3284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95493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Bent Arrow 3"/>
          <p:cNvSpPr/>
          <p:nvPr/>
        </p:nvSpPr>
        <p:spPr>
          <a:xfrm>
            <a:off x="899592" y="1275606"/>
            <a:ext cx="1512168" cy="1628489"/>
          </a:xfrm>
          <a:prstGeom prst="bentArrow">
            <a:avLst>
              <a:gd name="adj1" fmla="val 51751"/>
              <a:gd name="adj2" fmla="val 39841"/>
              <a:gd name="adj3" fmla="val 37699"/>
              <a:gd name="adj4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" name="Bent Arrow 4"/>
          <p:cNvSpPr/>
          <p:nvPr/>
        </p:nvSpPr>
        <p:spPr>
          <a:xfrm rot="5400000">
            <a:off x="2541928" y="1433469"/>
            <a:ext cx="1512168" cy="1628489"/>
          </a:xfrm>
          <a:prstGeom prst="bentArrow">
            <a:avLst>
              <a:gd name="adj1" fmla="val 51751"/>
              <a:gd name="adj2" fmla="val 39841"/>
              <a:gd name="adj3" fmla="val 37699"/>
              <a:gd name="adj4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" name="Bent Arrow 5"/>
          <p:cNvSpPr/>
          <p:nvPr/>
        </p:nvSpPr>
        <p:spPr>
          <a:xfrm rot="10800000">
            <a:off x="2384784" y="3147814"/>
            <a:ext cx="1512168" cy="1628489"/>
          </a:xfrm>
          <a:prstGeom prst="bentArrow">
            <a:avLst>
              <a:gd name="adj1" fmla="val 51751"/>
              <a:gd name="adj2" fmla="val 39841"/>
              <a:gd name="adj3" fmla="val 37699"/>
              <a:gd name="adj4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Bent Arrow 6"/>
          <p:cNvSpPr/>
          <p:nvPr/>
        </p:nvSpPr>
        <p:spPr>
          <a:xfrm rot="16200000">
            <a:off x="741305" y="2974898"/>
            <a:ext cx="1512168" cy="1628489"/>
          </a:xfrm>
          <a:prstGeom prst="bentArrow">
            <a:avLst>
              <a:gd name="adj1" fmla="val 51751"/>
              <a:gd name="adj2" fmla="val 39841"/>
              <a:gd name="adj3" fmla="val 37699"/>
              <a:gd name="adj4" fmla="val 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" name="Rounded Rectangle 27"/>
          <p:cNvSpPr/>
          <p:nvPr/>
        </p:nvSpPr>
        <p:spPr>
          <a:xfrm>
            <a:off x="1655676" y="1707654"/>
            <a:ext cx="360282" cy="276746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Rectangle 9"/>
          <p:cNvSpPr/>
          <p:nvPr/>
        </p:nvSpPr>
        <p:spPr>
          <a:xfrm>
            <a:off x="1135009" y="3363838"/>
            <a:ext cx="304281" cy="2848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ounded Rectangle 7"/>
          <p:cNvSpPr/>
          <p:nvPr/>
        </p:nvSpPr>
        <p:spPr>
          <a:xfrm>
            <a:off x="3347864" y="2247713"/>
            <a:ext cx="335114" cy="28919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Round Same Side Corner Rectangle 36"/>
          <p:cNvSpPr/>
          <p:nvPr/>
        </p:nvSpPr>
        <p:spPr>
          <a:xfrm>
            <a:off x="2699792" y="4002212"/>
            <a:ext cx="331327" cy="261953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Block Arc 14"/>
          <p:cNvSpPr/>
          <p:nvPr/>
        </p:nvSpPr>
        <p:spPr>
          <a:xfrm rot="16200000">
            <a:off x="2092645" y="2715574"/>
            <a:ext cx="584277" cy="584662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2912368" y="3734102"/>
            <a:ext cx="1453832" cy="2812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Your Text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7802" y="4141899"/>
            <a:ext cx="1453832" cy="2812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Your Text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457320" y="2051181"/>
            <a:ext cx="1453832" cy="2812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Your Text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83767" y="1583755"/>
            <a:ext cx="1453832" cy="2812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Your Text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565981" y="1275606"/>
            <a:ext cx="4038465" cy="728903"/>
            <a:chOff x="572117" y="2297666"/>
            <a:chExt cx="2436534" cy="728903"/>
          </a:xfrm>
        </p:grpSpPr>
        <p:sp>
          <p:nvSpPr>
            <p:cNvPr id="18" name="TextBox 17"/>
            <p:cNvSpPr txBox="1"/>
            <p:nvPr/>
          </p:nvSpPr>
          <p:spPr>
            <a:xfrm>
              <a:off x="572117" y="2297666"/>
              <a:ext cx="2436533" cy="2812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72118" y="2564904"/>
              <a:ext cx="243653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565981" y="2165251"/>
            <a:ext cx="4038466" cy="723520"/>
            <a:chOff x="-867415" y="3168851"/>
            <a:chExt cx="3739457" cy="723520"/>
          </a:xfrm>
        </p:grpSpPr>
        <p:sp>
          <p:nvSpPr>
            <p:cNvPr id="21" name="TextBox 20"/>
            <p:cNvSpPr txBox="1"/>
            <p:nvPr/>
          </p:nvSpPr>
          <p:spPr>
            <a:xfrm>
              <a:off x="-867415" y="3168851"/>
              <a:ext cx="3739457" cy="2812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2">
                      <a:lumMod val="7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-867415" y="3430706"/>
              <a:ext cx="37394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565981" y="3049513"/>
            <a:ext cx="4038463" cy="724416"/>
            <a:chOff x="-264176" y="4096598"/>
            <a:chExt cx="3739454" cy="724416"/>
          </a:xfrm>
        </p:grpSpPr>
        <p:sp>
          <p:nvSpPr>
            <p:cNvPr id="24" name="TextBox 23"/>
            <p:cNvSpPr txBox="1"/>
            <p:nvPr/>
          </p:nvSpPr>
          <p:spPr>
            <a:xfrm>
              <a:off x="-264176" y="4096598"/>
              <a:ext cx="3739454" cy="2812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-264176" y="4359349"/>
              <a:ext cx="373945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565981" y="3934670"/>
            <a:ext cx="4070417" cy="725312"/>
            <a:chOff x="-264176" y="5080906"/>
            <a:chExt cx="3769043" cy="725312"/>
          </a:xfrm>
        </p:grpSpPr>
        <p:sp>
          <p:nvSpPr>
            <p:cNvPr id="27" name="TextBox 26"/>
            <p:cNvSpPr txBox="1"/>
            <p:nvPr/>
          </p:nvSpPr>
          <p:spPr>
            <a:xfrm>
              <a:off x="-264176" y="5080906"/>
              <a:ext cx="3769043" cy="2812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4">
                      <a:lumMod val="7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4">
                    <a:lumMod val="7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-264176" y="5344553"/>
              <a:ext cx="376904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10125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5D8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3"/>
          <p:cNvSpPr txBox="1">
            <a:spLocks/>
          </p:cNvSpPr>
          <p:nvPr/>
        </p:nvSpPr>
        <p:spPr>
          <a:xfrm>
            <a:off x="539552" y="572274"/>
            <a:ext cx="3014362" cy="155107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sz="2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Portfolio Presentation Designed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552" y="2220084"/>
            <a:ext cx="249139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539552" y="3147814"/>
            <a:ext cx="2479395" cy="1584176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53244423-1247-47CF-83EC-0CD11112C704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="" xmlns:a16="http://schemas.microsoft.com/office/drawing/2014/main" id="{B15AE883-AD35-46BC-8698-A41D0FF7C21A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="" xmlns:a16="http://schemas.microsoft.com/office/drawing/2014/main" id="{D710264D-C89B-4299-9264-558F500EF42B}"/>
              </a:ext>
            </a:extLst>
          </p:cNvPr>
          <p:cNvSpPr>
            <a:spLocks noGrp="1"/>
          </p:cNvSpPr>
          <p:nvPr>
            <p:ph type="pic" idx="17"/>
          </p:nvPr>
        </p:nvSpPr>
        <p:spPr/>
      </p:sp>
      <p:sp>
        <p:nvSpPr>
          <p:cNvPr id="12" name="그림 개체 틀 11">
            <a:extLst>
              <a:ext uri="{FF2B5EF4-FFF2-40B4-BE49-F238E27FC236}">
                <a16:creationId xmlns="" xmlns:a16="http://schemas.microsoft.com/office/drawing/2014/main" id="{E14C4194-7400-4F85-91D4-715EE186B1AB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14" name="그림 개체 틀 13">
            <a:extLst>
              <a:ext uri="{FF2B5EF4-FFF2-40B4-BE49-F238E27FC236}">
                <a16:creationId xmlns="" xmlns:a16="http://schemas.microsoft.com/office/drawing/2014/main" id="{B5E7E9A9-3471-45F4-A539-2B4529595A50}"/>
              </a:ext>
            </a:extLst>
          </p:cNvPr>
          <p:cNvSpPr>
            <a:spLocks noGrp="1"/>
          </p:cNvSpPr>
          <p:nvPr>
            <p:ph type="pic" idx="18"/>
          </p:nvPr>
        </p:nvSpPr>
        <p:spPr/>
      </p:sp>
    </p:spTree>
    <p:extLst>
      <p:ext uri="{BB962C8B-B14F-4D97-AF65-F5344CB8AC3E}">
        <p14:creationId xmlns:p14="http://schemas.microsoft.com/office/powerpoint/2010/main" val="17634185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Table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979496"/>
              </p:ext>
            </p:extLst>
          </p:nvPr>
        </p:nvGraphicFramePr>
        <p:xfrm>
          <a:off x="693321" y="1319986"/>
          <a:ext cx="1847825" cy="34145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478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02657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5621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$52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02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  <a:r>
                        <a:rPr lang="en-US" altLang="ko-KR" sz="12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02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  <a:r>
                        <a:rPr lang="en-US" altLang="ko-KR" sz="12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02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  <a:r>
                        <a:rPr lang="en-US" altLang="ko-KR" sz="12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492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  <a:r>
                        <a:rPr lang="en-US" altLang="ko-KR" sz="12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492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  <a:r>
                        <a:rPr lang="en-US" altLang="ko-KR" sz="12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492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  <a:r>
                        <a:rPr lang="en-US" altLang="ko-KR" sz="12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029521"/>
              </p:ext>
            </p:extLst>
          </p:nvPr>
        </p:nvGraphicFramePr>
        <p:xfrm>
          <a:off x="2661540" y="1318217"/>
          <a:ext cx="1847825" cy="34145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478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02657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5621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$60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02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  <a:r>
                        <a:rPr lang="en-US" altLang="ko-KR" sz="12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02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  <a:r>
                        <a:rPr lang="en-US" altLang="ko-KR" sz="12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02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  <a:r>
                        <a:rPr lang="en-US" altLang="ko-KR" sz="12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492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  <a:r>
                        <a:rPr lang="en-US" altLang="ko-KR" sz="12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492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  <a:r>
                        <a:rPr lang="en-US" altLang="ko-KR" sz="12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492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  <a:r>
                        <a:rPr lang="en-US" altLang="ko-KR" sz="12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538106"/>
              </p:ext>
            </p:extLst>
          </p:nvPr>
        </p:nvGraphicFramePr>
        <p:xfrm>
          <a:off x="4629759" y="1316448"/>
          <a:ext cx="1847825" cy="34145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478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02657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5621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$45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02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  <a:r>
                        <a:rPr lang="en-US" altLang="ko-KR" sz="12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02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  <a:r>
                        <a:rPr lang="en-US" altLang="ko-KR" sz="12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02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  <a:r>
                        <a:rPr lang="en-US" altLang="ko-KR" sz="12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492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  <a:r>
                        <a:rPr lang="en-US" altLang="ko-KR" sz="12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492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  <a:r>
                        <a:rPr lang="en-US" altLang="ko-KR" sz="12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492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  <a:r>
                        <a:rPr lang="en-US" altLang="ko-KR" sz="12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667854"/>
              </p:ext>
            </p:extLst>
          </p:nvPr>
        </p:nvGraphicFramePr>
        <p:xfrm>
          <a:off x="6597977" y="1314679"/>
          <a:ext cx="1847825" cy="34145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478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02657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5621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3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$70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02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  <a:r>
                        <a:rPr lang="en-US" altLang="ko-KR" sz="12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D8DE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02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  <a:r>
                        <a:rPr lang="en-US" altLang="ko-KR" sz="12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D8DE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026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  <a:r>
                        <a:rPr lang="en-US" altLang="ko-KR" sz="12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D8DE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492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  <a:r>
                        <a:rPr lang="en-US" altLang="ko-KR" sz="12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D8DE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492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  <a:r>
                        <a:rPr lang="en-US" altLang="ko-KR" sz="12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5D8DE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492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</a:t>
                      </a:r>
                      <a:r>
                        <a:rPr lang="en-US" altLang="ko-KR" sz="1200" b="1" baseline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56210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5536" y="195486"/>
            <a:ext cx="8424936" cy="576064"/>
          </a:xfrm>
        </p:spPr>
        <p:txBody>
          <a:bodyPr anchor="ctr"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95536" y="771550"/>
            <a:ext cx="8424936" cy="288032"/>
          </a:xfrm>
        </p:spPr>
        <p:txBody>
          <a:bodyPr anchor="ctr"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/>
          <p:cNvGrpSpPr/>
          <p:nvPr/>
        </p:nvGrpSpPr>
        <p:grpSpPr>
          <a:xfrm rot="2700000">
            <a:off x="948343" y="1730764"/>
            <a:ext cx="2544632" cy="2883946"/>
            <a:chOff x="4242525" y="2067694"/>
            <a:chExt cx="2223612" cy="2520120"/>
          </a:xfrm>
          <a:solidFill>
            <a:srgbClr val="85D8DE"/>
          </a:solidFill>
        </p:grpSpPr>
        <p:sp>
          <p:nvSpPr>
            <p:cNvPr id="5" name="Rounded Rectangle 4"/>
            <p:cNvSpPr/>
            <p:nvPr/>
          </p:nvSpPr>
          <p:spPr>
            <a:xfrm>
              <a:off x="4242525" y="3147814"/>
              <a:ext cx="1440000" cy="1440000"/>
            </a:xfrm>
            <a:prstGeom prst="roundRect">
              <a:avLst>
                <a:gd name="adj" fmla="val 1346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4680455" y="2067694"/>
              <a:ext cx="1008000" cy="1008000"/>
            </a:xfrm>
            <a:prstGeom prst="roundRect">
              <a:avLst>
                <a:gd name="adj" fmla="val 13467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5746137" y="3147814"/>
              <a:ext cx="720000" cy="720000"/>
            </a:xfrm>
            <a:prstGeom prst="roundRect">
              <a:avLst>
                <a:gd name="adj" fmla="val 13467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764217" y="2517614"/>
              <a:ext cx="540000" cy="540000"/>
            </a:xfrm>
            <a:prstGeom prst="roundRect">
              <a:avLst>
                <a:gd name="adj" fmla="val 1346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920178" y="2877204"/>
            <a:ext cx="1189749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4800" b="1" dirty="0">
                <a:solidFill>
                  <a:schemeClr val="bg1"/>
                </a:solidFill>
                <a:cs typeface="Arial" pitchFamily="34" charset="0"/>
              </a:rPr>
              <a:t>60</a:t>
            </a: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20894" y="2131090"/>
            <a:ext cx="845103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30</a:t>
            </a:r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76999" y="3695962"/>
            <a:ext cx="73289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20</a:t>
            </a:r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67643" y="3101153"/>
            <a:ext cx="57740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10</a:t>
            </a:r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923928" y="2067694"/>
            <a:ext cx="1727068" cy="678649"/>
            <a:chOff x="3233964" y="1954419"/>
            <a:chExt cx="1410044" cy="678649"/>
          </a:xfrm>
        </p:grpSpPr>
        <p:sp>
          <p:nvSpPr>
            <p:cNvPr id="14" name="TextBox 13"/>
            <p:cNvSpPr txBox="1"/>
            <p:nvPr/>
          </p:nvSpPr>
          <p:spPr>
            <a:xfrm>
              <a:off x="3233964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923928" y="2750134"/>
            <a:ext cx="1727068" cy="678649"/>
            <a:chOff x="3233964" y="1954419"/>
            <a:chExt cx="1410044" cy="678649"/>
          </a:xfrm>
        </p:grpSpPr>
        <p:sp>
          <p:nvSpPr>
            <p:cNvPr id="17" name="TextBox 16"/>
            <p:cNvSpPr txBox="1"/>
            <p:nvPr/>
          </p:nvSpPr>
          <p:spPr>
            <a:xfrm>
              <a:off x="3233964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923928" y="3432574"/>
            <a:ext cx="1727068" cy="678649"/>
            <a:chOff x="3233964" y="1954419"/>
            <a:chExt cx="1410044" cy="678649"/>
          </a:xfrm>
        </p:grpSpPr>
        <p:sp>
          <p:nvSpPr>
            <p:cNvPr id="20" name="TextBox 19"/>
            <p:cNvSpPr txBox="1"/>
            <p:nvPr/>
          </p:nvSpPr>
          <p:spPr>
            <a:xfrm>
              <a:off x="3233964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923928" y="4115014"/>
            <a:ext cx="1727068" cy="678649"/>
            <a:chOff x="3233964" y="1954419"/>
            <a:chExt cx="1410044" cy="678649"/>
          </a:xfrm>
        </p:grpSpPr>
        <p:sp>
          <p:nvSpPr>
            <p:cNvPr id="23" name="TextBox 22"/>
            <p:cNvSpPr txBox="1"/>
            <p:nvPr/>
          </p:nvSpPr>
          <p:spPr>
            <a:xfrm>
              <a:off x="3233964" y="1954419"/>
              <a:ext cx="1400519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243489" y="2171403"/>
              <a:ext cx="1400519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PowerPoint Presentation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364088" y="411510"/>
            <a:ext cx="34035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 Presentation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09526" y="897557"/>
            <a:ext cx="3058077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I hope and I believe that this Template will your Time, Money and Reputation.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0147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1685507" y="1811984"/>
            <a:ext cx="2286080" cy="3015344"/>
            <a:chOff x="1685507" y="1811984"/>
            <a:chExt cx="2286080" cy="3015344"/>
          </a:xfrm>
        </p:grpSpPr>
        <p:sp>
          <p:nvSpPr>
            <p:cNvPr id="4" name="Rectangle 3"/>
            <p:cNvSpPr/>
            <p:nvPr/>
          </p:nvSpPr>
          <p:spPr>
            <a:xfrm>
              <a:off x="3863587" y="2091024"/>
              <a:ext cx="108000" cy="27363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351587" y="2091024"/>
              <a:ext cx="1620000" cy="10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1685507" y="1811984"/>
              <a:ext cx="666080" cy="6660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5158891" y="1811984"/>
            <a:ext cx="2287256" cy="3015344"/>
            <a:chOff x="5158891" y="1811984"/>
            <a:chExt cx="2287256" cy="3015344"/>
          </a:xfrm>
        </p:grpSpPr>
        <p:sp>
          <p:nvSpPr>
            <p:cNvPr id="7" name="Rectangle 6"/>
            <p:cNvSpPr/>
            <p:nvPr/>
          </p:nvSpPr>
          <p:spPr>
            <a:xfrm>
              <a:off x="5158891" y="2091024"/>
              <a:ext cx="108000" cy="273630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158891" y="2091024"/>
              <a:ext cx="1620000" cy="10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6780067" y="1811984"/>
              <a:ext cx="666080" cy="66608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822853" y="3226405"/>
            <a:ext cx="2276381" cy="1600922"/>
            <a:chOff x="4822853" y="3226405"/>
            <a:chExt cx="2276381" cy="1600922"/>
          </a:xfrm>
          <a:gradFill>
            <a:gsLst>
              <a:gs pos="0">
                <a:srgbClr val="85D8DE">
                  <a:lumMod val="70000"/>
                </a:srgbClr>
              </a:gs>
              <a:gs pos="100000">
                <a:srgbClr val="85D8DE">
                  <a:lumMod val="70000"/>
                </a:srgbClr>
              </a:gs>
            </a:gsLst>
            <a:lin ang="5400000" scaled="0"/>
          </a:gradFill>
        </p:grpSpPr>
        <p:sp>
          <p:nvSpPr>
            <p:cNvPr id="6" name="Rectangle 5"/>
            <p:cNvSpPr/>
            <p:nvPr/>
          </p:nvSpPr>
          <p:spPr>
            <a:xfrm>
              <a:off x="4822853" y="3505444"/>
              <a:ext cx="108000" cy="132188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822853" y="3505445"/>
              <a:ext cx="1620000" cy="108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6433154" y="3226405"/>
              <a:ext cx="666080" cy="66608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178948" y="3244253"/>
            <a:ext cx="2128676" cy="1583074"/>
            <a:chOff x="2178948" y="3244253"/>
            <a:chExt cx="2128676" cy="1583074"/>
          </a:xfrm>
          <a:gradFill>
            <a:gsLst>
              <a:gs pos="0">
                <a:srgbClr val="85D8DE">
                  <a:lumMod val="70000"/>
                </a:srgbClr>
              </a:gs>
              <a:gs pos="100000">
                <a:srgbClr val="85D8DE">
                  <a:lumMod val="70000"/>
                </a:srgbClr>
              </a:gs>
            </a:gsLst>
            <a:lin ang="5400000" scaled="0"/>
          </a:gradFill>
        </p:grpSpPr>
        <p:sp>
          <p:nvSpPr>
            <p:cNvPr id="5" name="Rectangle 4"/>
            <p:cNvSpPr/>
            <p:nvPr/>
          </p:nvSpPr>
          <p:spPr>
            <a:xfrm>
              <a:off x="4199624" y="3505444"/>
              <a:ext cx="108000" cy="132188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687624" y="3505445"/>
              <a:ext cx="1620000" cy="10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2178948" y="3244253"/>
              <a:ext cx="666080" cy="66608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08647" y="2536032"/>
            <a:ext cx="2566009" cy="694774"/>
            <a:chOff x="2551706" y="4327204"/>
            <a:chExt cx="2152228" cy="694774"/>
          </a:xfrm>
        </p:grpSpPr>
        <p:sp>
          <p:nvSpPr>
            <p:cNvPr id="17" name="TextBox 16"/>
            <p:cNvSpPr txBox="1"/>
            <p:nvPr/>
          </p:nvSpPr>
          <p:spPr>
            <a:xfrm>
              <a:off x="2551706" y="4560313"/>
              <a:ext cx="2152228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551706" y="4327204"/>
              <a:ext cx="2152228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12360" y="3939687"/>
            <a:ext cx="2566009" cy="694774"/>
            <a:chOff x="2551706" y="4327204"/>
            <a:chExt cx="2152228" cy="694774"/>
          </a:xfrm>
        </p:grpSpPr>
        <p:sp>
          <p:nvSpPr>
            <p:cNvPr id="20" name="TextBox 19"/>
            <p:cNvSpPr txBox="1"/>
            <p:nvPr/>
          </p:nvSpPr>
          <p:spPr>
            <a:xfrm>
              <a:off x="2551706" y="4560313"/>
              <a:ext cx="2152228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551706" y="4327204"/>
              <a:ext cx="2152228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254463" y="3939687"/>
            <a:ext cx="2566009" cy="694774"/>
            <a:chOff x="2551706" y="4327204"/>
            <a:chExt cx="2152228" cy="694774"/>
          </a:xfrm>
        </p:grpSpPr>
        <p:sp>
          <p:nvSpPr>
            <p:cNvPr id="23" name="TextBox 22"/>
            <p:cNvSpPr txBox="1"/>
            <p:nvPr/>
          </p:nvSpPr>
          <p:spPr>
            <a:xfrm>
              <a:off x="2551706" y="4560313"/>
              <a:ext cx="2152228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551706" y="4327204"/>
              <a:ext cx="2152228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444208" y="2536032"/>
            <a:ext cx="2566009" cy="694774"/>
            <a:chOff x="2551706" y="4327204"/>
            <a:chExt cx="2152228" cy="694774"/>
          </a:xfrm>
        </p:grpSpPr>
        <p:sp>
          <p:nvSpPr>
            <p:cNvPr id="26" name="TextBox 25"/>
            <p:cNvSpPr txBox="1"/>
            <p:nvPr/>
          </p:nvSpPr>
          <p:spPr>
            <a:xfrm>
              <a:off x="2551706" y="4560313"/>
              <a:ext cx="2152228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551706" y="4327204"/>
              <a:ext cx="2152228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" name="Rectangle 27"/>
          <p:cNvSpPr/>
          <p:nvPr/>
        </p:nvSpPr>
        <p:spPr>
          <a:xfrm>
            <a:off x="0" y="4827327"/>
            <a:ext cx="9144000" cy="31617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Rectangle 9"/>
          <p:cNvSpPr/>
          <p:nvPr/>
        </p:nvSpPr>
        <p:spPr>
          <a:xfrm>
            <a:off x="2384560" y="3453241"/>
            <a:ext cx="266311" cy="249290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Rectangle 23"/>
          <p:cNvSpPr/>
          <p:nvPr/>
        </p:nvSpPr>
        <p:spPr>
          <a:xfrm>
            <a:off x="6955127" y="2052096"/>
            <a:ext cx="315959" cy="185855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Rectangle 30"/>
          <p:cNvSpPr/>
          <p:nvPr/>
        </p:nvSpPr>
        <p:spPr>
          <a:xfrm>
            <a:off x="1899247" y="2016048"/>
            <a:ext cx="238600" cy="237903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2" name="Oval 7"/>
          <p:cNvSpPr/>
          <p:nvPr/>
        </p:nvSpPr>
        <p:spPr>
          <a:xfrm>
            <a:off x="6638582" y="3417960"/>
            <a:ext cx="282969" cy="28296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43" name="Group 42"/>
          <p:cNvGrpSpPr/>
          <p:nvPr/>
        </p:nvGrpSpPr>
        <p:grpSpPr>
          <a:xfrm>
            <a:off x="4233358" y="1310278"/>
            <a:ext cx="666080" cy="3517050"/>
            <a:chOff x="4233358" y="1310278"/>
            <a:chExt cx="666080" cy="3517050"/>
          </a:xfrm>
          <a:gradFill>
            <a:gsLst>
              <a:gs pos="0">
                <a:srgbClr val="85D8DE">
                  <a:lumMod val="70000"/>
                </a:srgbClr>
              </a:gs>
              <a:gs pos="100000">
                <a:srgbClr val="85D8DE">
                  <a:lumMod val="70000"/>
                </a:srgbClr>
              </a:gs>
            </a:gsLst>
            <a:lin ang="5400000" scaled="0"/>
          </a:gradFill>
        </p:grpSpPr>
        <p:sp>
          <p:nvSpPr>
            <p:cNvPr id="33" name="Rectangle 32"/>
            <p:cNvSpPr/>
            <p:nvPr/>
          </p:nvSpPr>
          <p:spPr>
            <a:xfrm>
              <a:off x="4512398" y="1586968"/>
              <a:ext cx="108000" cy="32403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4233358" y="1310278"/>
              <a:ext cx="666080" cy="66608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5" name="Rectangle 9"/>
          <p:cNvSpPr/>
          <p:nvPr/>
        </p:nvSpPr>
        <p:spPr>
          <a:xfrm>
            <a:off x="4416116" y="1478674"/>
            <a:ext cx="329824" cy="32928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36" name="Group 35"/>
          <p:cNvGrpSpPr/>
          <p:nvPr/>
        </p:nvGrpSpPr>
        <p:grpSpPr>
          <a:xfrm>
            <a:off x="5030922" y="1203598"/>
            <a:ext cx="1767682" cy="879440"/>
            <a:chOff x="2551706" y="4327204"/>
            <a:chExt cx="2152228" cy="879440"/>
          </a:xfrm>
        </p:grpSpPr>
        <p:sp>
          <p:nvSpPr>
            <p:cNvPr id="37" name="TextBox 36"/>
            <p:cNvSpPr txBox="1"/>
            <p:nvPr/>
          </p:nvSpPr>
          <p:spPr>
            <a:xfrm>
              <a:off x="2551706" y="4560313"/>
              <a:ext cx="2152228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551706" y="4327204"/>
              <a:ext cx="2152228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01259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Oval 5"/>
          <p:cNvSpPr/>
          <p:nvPr/>
        </p:nvSpPr>
        <p:spPr>
          <a:xfrm>
            <a:off x="6069539" y="3938296"/>
            <a:ext cx="576064" cy="5760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6789618" y="3795886"/>
            <a:ext cx="1919111" cy="860885"/>
            <a:chOff x="1472558" y="998559"/>
            <a:chExt cx="2765965" cy="860885"/>
          </a:xfrm>
        </p:grpSpPr>
        <p:sp>
          <p:nvSpPr>
            <p:cNvPr id="8" name="TextBox 7"/>
            <p:cNvSpPr txBox="1"/>
            <p:nvPr/>
          </p:nvSpPr>
          <p:spPr>
            <a:xfrm>
              <a:off x="1472558" y="1213113"/>
              <a:ext cx="276596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0" name="Oval 21"/>
          <p:cNvSpPr>
            <a:spLocks noChangeAspect="1"/>
          </p:cNvSpPr>
          <p:nvPr/>
        </p:nvSpPr>
        <p:spPr>
          <a:xfrm>
            <a:off x="6190342" y="4057703"/>
            <a:ext cx="334457" cy="337251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Oval 10"/>
          <p:cNvSpPr/>
          <p:nvPr/>
        </p:nvSpPr>
        <p:spPr>
          <a:xfrm>
            <a:off x="2519201" y="3938296"/>
            <a:ext cx="576064" cy="5760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2" name="Group 11"/>
          <p:cNvGrpSpPr/>
          <p:nvPr/>
        </p:nvGrpSpPr>
        <p:grpSpPr>
          <a:xfrm>
            <a:off x="451771" y="3795886"/>
            <a:ext cx="1919111" cy="860885"/>
            <a:chOff x="1472558" y="998559"/>
            <a:chExt cx="2765965" cy="860885"/>
          </a:xfrm>
        </p:grpSpPr>
        <p:sp>
          <p:nvSpPr>
            <p:cNvPr id="13" name="TextBox 12"/>
            <p:cNvSpPr txBox="1"/>
            <p:nvPr/>
          </p:nvSpPr>
          <p:spPr>
            <a:xfrm>
              <a:off x="1472558" y="1213113"/>
              <a:ext cx="276596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5" name="Rectangle 9"/>
          <p:cNvSpPr/>
          <p:nvPr/>
        </p:nvSpPr>
        <p:spPr>
          <a:xfrm>
            <a:off x="2656958" y="4085658"/>
            <a:ext cx="300550" cy="281341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Oval 16"/>
          <p:cNvSpPr/>
          <p:nvPr/>
        </p:nvSpPr>
        <p:spPr>
          <a:xfrm>
            <a:off x="2519201" y="2715518"/>
            <a:ext cx="576064" cy="5760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8" name="Group 17"/>
          <p:cNvGrpSpPr/>
          <p:nvPr/>
        </p:nvGrpSpPr>
        <p:grpSpPr>
          <a:xfrm>
            <a:off x="451771" y="2573108"/>
            <a:ext cx="1919111" cy="860885"/>
            <a:chOff x="1472558" y="998559"/>
            <a:chExt cx="2765965" cy="860885"/>
          </a:xfrm>
        </p:grpSpPr>
        <p:sp>
          <p:nvSpPr>
            <p:cNvPr id="19" name="TextBox 18"/>
            <p:cNvSpPr txBox="1"/>
            <p:nvPr/>
          </p:nvSpPr>
          <p:spPr>
            <a:xfrm>
              <a:off x="1472558" y="1213113"/>
              <a:ext cx="276596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2" name="Oval 21"/>
          <p:cNvSpPr/>
          <p:nvPr/>
        </p:nvSpPr>
        <p:spPr>
          <a:xfrm>
            <a:off x="2519201" y="1492740"/>
            <a:ext cx="576064" cy="57606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3" name="Group 22"/>
          <p:cNvGrpSpPr/>
          <p:nvPr/>
        </p:nvGrpSpPr>
        <p:grpSpPr>
          <a:xfrm>
            <a:off x="451771" y="1350330"/>
            <a:ext cx="1919111" cy="860885"/>
            <a:chOff x="1472558" y="998559"/>
            <a:chExt cx="2765965" cy="860885"/>
          </a:xfrm>
        </p:grpSpPr>
        <p:sp>
          <p:nvSpPr>
            <p:cNvPr id="24" name="TextBox 23"/>
            <p:cNvSpPr txBox="1"/>
            <p:nvPr/>
          </p:nvSpPr>
          <p:spPr>
            <a:xfrm>
              <a:off x="1472558" y="1213113"/>
              <a:ext cx="276596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7" name="Oval 26"/>
          <p:cNvSpPr/>
          <p:nvPr/>
        </p:nvSpPr>
        <p:spPr>
          <a:xfrm>
            <a:off x="6069539" y="2706356"/>
            <a:ext cx="576064" cy="5760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8" name="Group 27"/>
          <p:cNvGrpSpPr/>
          <p:nvPr/>
        </p:nvGrpSpPr>
        <p:grpSpPr>
          <a:xfrm>
            <a:off x="6789618" y="2563946"/>
            <a:ext cx="1919111" cy="860885"/>
            <a:chOff x="1472558" y="998559"/>
            <a:chExt cx="2765965" cy="860885"/>
          </a:xfrm>
        </p:grpSpPr>
        <p:sp>
          <p:nvSpPr>
            <p:cNvPr id="29" name="TextBox 28"/>
            <p:cNvSpPr txBox="1"/>
            <p:nvPr/>
          </p:nvSpPr>
          <p:spPr>
            <a:xfrm>
              <a:off x="1472558" y="1213113"/>
              <a:ext cx="276596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Oval 31"/>
          <p:cNvSpPr/>
          <p:nvPr/>
        </p:nvSpPr>
        <p:spPr>
          <a:xfrm>
            <a:off x="6069539" y="1474416"/>
            <a:ext cx="576064" cy="57606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33" name="Group 32"/>
          <p:cNvGrpSpPr/>
          <p:nvPr/>
        </p:nvGrpSpPr>
        <p:grpSpPr>
          <a:xfrm>
            <a:off x="6789618" y="1332006"/>
            <a:ext cx="1919111" cy="860885"/>
            <a:chOff x="1472558" y="998559"/>
            <a:chExt cx="2765965" cy="860885"/>
          </a:xfrm>
        </p:grpSpPr>
        <p:sp>
          <p:nvSpPr>
            <p:cNvPr id="34" name="TextBox 33"/>
            <p:cNvSpPr txBox="1"/>
            <p:nvPr/>
          </p:nvSpPr>
          <p:spPr>
            <a:xfrm>
              <a:off x="1472558" y="1213113"/>
              <a:ext cx="2765965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7" name="Rectangle 36"/>
          <p:cNvSpPr/>
          <p:nvPr/>
        </p:nvSpPr>
        <p:spPr>
          <a:xfrm>
            <a:off x="2682574" y="1676566"/>
            <a:ext cx="249318" cy="208411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8" name="Rounded Rectangle 27"/>
          <p:cNvSpPr/>
          <p:nvPr/>
        </p:nvSpPr>
        <p:spPr>
          <a:xfrm>
            <a:off x="2669418" y="2897829"/>
            <a:ext cx="270085" cy="20746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9" name="Rectangle 30"/>
          <p:cNvSpPr>
            <a:spLocks noChangeAspect="1"/>
          </p:cNvSpPr>
          <p:nvPr/>
        </p:nvSpPr>
        <p:spPr>
          <a:xfrm>
            <a:off x="6217594" y="1622881"/>
            <a:ext cx="279951" cy="279133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0" name="Oval 7"/>
          <p:cNvSpPr>
            <a:spLocks noChangeAspect="1"/>
          </p:cNvSpPr>
          <p:nvPr/>
        </p:nvSpPr>
        <p:spPr>
          <a:xfrm>
            <a:off x="6190342" y="2834640"/>
            <a:ext cx="320500" cy="32049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" name="그림 개체 틀 4">
            <a:extLst>
              <a:ext uri="{FF2B5EF4-FFF2-40B4-BE49-F238E27FC236}">
                <a16:creationId xmlns="" xmlns:a16="http://schemas.microsoft.com/office/drawing/2014/main" id="{170BA5EE-1AD5-4142-978F-3554C789E6B1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8577873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985188694"/>
              </p:ext>
            </p:extLst>
          </p:nvPr>
        </p:nvGraphicFramePr>
        <p:xfrm>
          <a:off x="395536" y="2558318"/>
          <a:ext cx="8352928" cy="735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94194" y="2724839"/>
            <a:ext cx="78192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25</a:t>
            </a:r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93176" y="2724839"/>
            <a:ext cx="78192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30</a:t>
            </a:r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40666" y="2724839"/>
            <a:ext cx="78192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15</a:t>
            </a:r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21500" y="2724839"/>
            <a:ext cx="78192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35</a:t>
            </a:r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67003" y="1874221"/>
            <a:ext cx="626920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You can simply impress your audience and add a unique zing and appeal to your Presentations. .  Easy to change colors, photos and Text.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37400" y="3941643"/>
            <a:ext cx="626920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You can simply impress your audience and add a unique zing and appeal to your Presentations. .  Easy to change colors, photos and Text. </a:t>
            </a:r>
          </a:p>
        </p:txBody>
      </p:sp>
      <p:sp>
        <p:nvSpPr>
          <p:cNvPr id="17" name="Rectangle 9"/>
          <p:cNvSpPr/>
          <p:nvPr/>
        </p:nvSpPr>
        <p:spPr>
          <a:xfrm>
            <a:off x="1271338" y="3346779"/>
            <a:ext cx="332123" cy="31089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Oval 21"/>
          <p:cNvSpPr>
            <a:spLocks noChangeAspect="1"/>
          </p:cNvSpPr>
          <p:nvPr/>
        </p:nvSpPr>
        <p:spPr>
          <a:xfrm>
            <a:off x="7063606" y="3352126"/>
            <a:ext cx="297715" cy="300202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9" name="Rectangle 16"/>
          <p:cNvSpPr/>
          <p:nvPr/>
        </p:nvSpPr>
        <p:spPr>
          <a:xfrm rot="1795255">
            <a:off x="5224785" y="3308635"/>
            <a:ext cx="215964" cy="387184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Rounded Rectangle 7"/>
          <p:cNvSpPr/>
          <p:nvPr/>
        </p:nvSpPr>
        <p:spPr>
          <a:xfrm>
            <a:off x="3395929" y="3347548"/>
            <a:ext cx="358474" cy="30935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1782679" y="1491630"/>
            <a:ext cx="557864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zing.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4837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Worldmap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Freeform 9"/>
          <p:cNvSpPr>
            <a:spLocks noEditPoints="1"/>
          </p:cNvSpPr>
          <p:nvPr/>
        </p:nvSpPr>
        <p:spPr bwMode="auto">
          <a:xfrm>
            <a:off x="467544" y="1797865"/>
            <a:ext cx="4585654" cy="2808312"/>
          </a:xfrm>
          <a:custGeom>
            <a:avLst/>
            <a:gdLst>
              <a:gd name="T0" fmla="*/ 3609 w 5720"/>
              <a:gd name="T1" fmla="*/ 2874 h 3503"/>
              <a:gd name="T2" fmla="*/ 5106 w 5720"/>
              <a:gd name="T3" fmla="*/ 1874 h 3503"/>
              <a:gd name="T4" fmla="*/ 5015 w 5720"/>
              <a:gd name="T5" fmla="*/ 1600 h 3503"/>
              <a:gd name="T6" fmla="*/ 5022 w 5720"/>
              <a:gd name="T7" fmla="*/ 1512 h 3503"/>
              <a:gd name="T8" fmla="*/ 4997 w 5720"/>
              <a:gd name="T9" fmla="*/ 1441 h 3503"/>
              <a:gd name="T10" fmla="*/ 3851 w 5720"/>
              <a:gd name="T11" fmla="*/ 701 h 3503"/>
              <a:gd name="T12" fmla="*/ 3740 w 5720"/>
              <a:gd name="T13" fmla="*/ 838 h 3503"/>
              <a:gd name="T14" fmla="*/ 3769 w 5720"/>
              <a:gd name="T15" fmla="*/ 1236 h 3503"/>
              <a:gd name="T16" fmla="*/ 3844 w 5720"/>
              <a:gd name="T17" fmla="*/ 954 h 3503"/>
              <a:gd name="T18" fmla="*/ 298 w 5720"/>
              <a:gd name="T19" fmla="*/ 240 h 3503"/>
              <a:gd name="T20" fmla="*/ 466 w 5720"/>
              <a:gd name="T21" fmla="*/ 185 h 3503"/>
              <a:gd name="T22" fmla="*/ 2104 w 5720"/>
              <a:gd name="T23" fmla="*/ 283 h 3503"/>
              <a:gd name="T24" fmla="*/ 3060 w 5720"/>
              <a:gd name="T25" fmla="*/ 354 h 3503"/>
              <a:gd name="T26" fmla="*/ 3537 w 5720"/>
              <a:gd name="T27" fmla="*/ 438 h 3503"/>
              <a:gd name="T28" fmla="*/ 3411 w 5720"/>
              <a:gd name="T29" fmla="*/ 594 h 3503"/>
              <a:gd name="T30" fmla="*/ 3731 w 5720"/>
              <a:gd name="T31" fmla="*/ 598 h 3503"/>
              <a:gd name="T32" fmla="*/ 4077 w 5720"/>
              <a:gd name="T33" fmla="*/ 643 h 3503"/>
              <a:gd name="T34" fmla="*/ 4128 w 5720"/>
              <a:gd name="T35" fmla="*/ 929 h 3503"/>
              <a:gd name="T36" fmla="*/ 4293 w 5720"/>
              <a:gd name="T37" fmla="*/ 1105 h 3503"/>
              <a:gd name="T38" fmla="*/ 4375 w 5720"/>
              <a:gd name="T39" fmla="*/ 1229 h 3503"/>
              <a:gd name="T40" fmla="*/ 4866 w 5720"/>
              <a:gd name="T41" fmla="*/ 800 h 3503"/>
              <a:gd name="T42" fmla="*/ 5313 w 5720"/>
              <a:gd name="T43" fmla="*/ 440 h 3503"/>
              <a:gd name="T44" fmla="*/ 5424 w 5720"/>
              <a:gd name="T45" fmla="*/ 127 h 3503"/>
              <a:gd name="T46" fmla="*/ 5678 w 5720"/>
              <a:gd name="T47" fmla="*/ 376 h 3503"/>
              <a:gd name="T48" fmla="*/ 5551 w 5720"/>
              <a:gd name="T49" fmla="*/ 600 h 3503"/>
              <a:gd name="T50" fmla="*/ 5446 w 5720"/>
              <a:gd name="T51" fmla="*/ 838 h 3503"/>
              <a:gd name="T52" fmla="*/ 5482 w 5720"/>
              <a:gd name="T53" fmla="*/ 970 h 3503"/>
              <a:gd name="T54" fmla="*/ 5197 w 5720"/>
              <a:gd name="T55" fmla="*/ 1183 h 3503"/>
              <a:gd name="T56" fmla="*/ 5140 w 5720"/>
              <a:gd name="T57" fmla="*/ 1434 h 3503"/>
              <a:gd name="T58" fmla="*/ 5155 w 5720"/>
              <a:gd name="T59" fmla="*/ 1538 h 3503"/>
              <a:gd name="T60" fmla="*/ 5073 w 5720"/>
              <a:gd name="T61" fmla="*/ 1600 h 3503"/>
              <a:gd name="T62" fmla="*/ 5064 w 5720"/>
              <a:gd name="T63" fmla="*/ 1701 h 3503"/>
              <a:gd name="T64" fmla="*/ 5133 w 5720"/>
              <a:gd name="T65" fmla="*/ 1976 h 3503"/>
              <a:gd name="T66" fmla="*/ 5048 w 5720"/>
              <a:gd name="T67" fmla="*/ 2083 h 3503"/>
              <a:gd name="T68" fmla="*/ 4797 w 5720"/>
              <a:gd name="T69" fmla="*/ 2347 h 3503"/>
              <a:gd name="T70" fmla="*/ 4669 w 5720"/>
              <a:gd name="T71" fmla="*/ 2505 h 3503"/>
              <a:gd name="T72" fmla="*/ 4768 w 5720"/>
              <a:gd name="T73" fmla="*/ 2923 h 3503"/>
              <a:gd name="T74" fmla="*/ 4909 w 5720"/>
              <a:gd name="T75" fmla="*/ 3414 h 3503"/>
              <a:gd name="T76" fmla="*/ 4702 w 5720"/>
              <a:gd name="T77" fmla="*/ 3350 h 3503"/>
              <a:gd name="T78" fmla="*/ 4549 w 5720"/>
              <a:gd name="T79" fmla="*/ 3112 h 3503"/>
              <a:gd name="T80" fmla="*/ 4197 w 5720"/>
              <a:gd name="T81" fmla="*/ 2905 h 3503"/>
              <a:gd name="T82" fmla="*/ 3875 w 5720"/>
              <a:gd name="T83" fmla="*/ 2863 h 3503"/>
              <a:gd name="T84" fmla="*/ 3706 w 5720"/>
              <a:gd name="T85" fmla="*/ 2885 h 3503"/>
              <a:gd name="T86" fmla="*/ 3713 w 5720"/>
              <a:gd name="T87" fmla="*/ 2952 h 3503"/>
              <a:gd name="T88" fmla="*/ 3733 w 5720"/>
              <a:gd name="T89" fmla="*/ 3043 h 3503"/>
              <a:gd name="T90" fmla="*/ 3582 w 5720"/>
              <a:gd name="T91" fmla="*/ 3038 h 3503"/>
              <a:gd name="T92" fmla="*/ 3326 w 5720"/>
              <a:gd name="T93" fmla="*/ 2989 h 3503"/>
              <a:gd name="T94" fmla="*/ 2886 w 5720"/>
              <a:gd name="T95" fmla="*/ 3140 h 3503"/>
              <a:gd name="T96" fmla="*/ 2855 w 5720"/>
              <a:gd name="T97" fmla="*/ 3160 h 3503"/>
              <a:gd name="T98" fmla="*/ 2758 w 5720"/>
              <a:gd name="T99" fmla="*/ 3334 h 3503"/>
              <a:gd name="T100" fmla="*/ 2657 w 5720"/>
              <a:gd name="T101" fmla="*/ 3458 h 3503"/>
              <a:gd name="T102" fmla="*/ 2264 w 5720"/>
              <a:gd name="T103" fmla="*/ 2936 h 3503"/>
              <a:gd name="T104" fmla="*/ 1884 w 5720"/>
              <a:gd name="T105" fmla="*/ 2901 h 3503"/>
              <a:gd name="T106" fmla="*/ 1378 w 5720"/>
              <a:gd name="T107" fmla="*/ 2652 h 3503"/>
              <a:gd name="T108" fmla="*/ 577 w 5720"/>
              <a:gd name="T109" fmla="*/ 2358 h 3503"/>
              <a:gd name="T110" fmla="*/ 344 w 5720"/>
              <a:gd name="T111" fmla="*/ 2047 h 3503"/>
              <a:gd name="T112" fmla="*/ 111 w 5720"/>
              <a:gd name="T113" fmla="*/ 1700 h 3503"/>
              <a:gd name="T114" fmla="*/ 84 w 5720"/>
              <a:gd name="T115" fmla="*/ 1530 h 3503"/>
              <a:gd name="T116" fmla="*/ 31 w 5720"/>
              <a:gd name="T117" fmla="*/ 1225 h 3503"/>
              <a:gd name="T118" fmla="*/ 98 w 5720"/>
              <a:gd name="T119" fmla="*/ 841 h 3503"/>
              <a:gd name="T120" fmla="*/ 280 w 5720"/>
              <a:gd name="T121" fmla="*/ 278 h 3503"/>
              <a:gd name="T122" fmla="*/ 433 w 5720"/>
              <a:gd name="T123" fmla="*/ 107 h 3503"/>
              <a:gd name="T124" fmla="*/ 466 w 5720"/>
              <a:gd name="T125" fmla="*/ 92 h 3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720" h="3503">
                <a:moveTo>
                  <a:pt x="3058" y="2983"/>
                </a:moveTo>
                <a:lnTo>
                  <a:pt x="3055" y="2989"/>
                </a:lnTo>
                <a:lnTo>
                  <a:pt x="3049" y="2992"/>
                </a:lnTo>
                <a:lnTo>
                  <a:pt x="3046" y="2996"/>
                </a:lnTo>
                <a:lnTo>
                  <a:pt x="3044" y="2998"/>
                </a:lnTo>
                <a:lnTo>
                  <a:pt x="3040" y="3000"/>
                </a:lnTo>
                <a:lnTo>
                  <a:pt x="3038" y="3003"/>
                </a:lnTo>
                <a:lnTo>
                  <a:pt x="3044" y="3009"/>
                </a:lnTo>
                <a:lnTo>
                  <a:pt x="3048" y="3016"/>
                </a:lnTo>
                <a:lnTo>
                  <a:pt x="3049" y="3023"/>
                </a:lnTo>
                <a:lnTo>
                  <a:pt x="3062" y="3020"/>
                </a:lnTo>
                <a:lnTo>
                  <a:pt x="3058" y="3009"/>
                </a:lnTo>
                <a:lnTo>
                  <a:pt x="3057" y="2998"/>
                </a:lnTo>
                <a:lnTo>
                  <a:pt x="3058" y="2989"/>
                </a:lnTo>
                <a:lnTo>
                  <a:pt x="3058" y="2983"/>
                </a:lnTo>
                <a:close/>
                <a:moveTo>
                  <a:pt x="4769" y="2972"/>
                </a:moveTo>
                <a:lnTo>
                  <a:pt x="4769" y="2976"/>
                </a:lnTo>
                <a:lnTo>
                  <a:pt x="4775" y="2981"/>
                </a:lnTo>
                <a:lnTo>
                  <a:pt x="4777" y="2987"/>
                </a:lnTo>
                <a:lnTo>
                  <a:pt x="4782" y="2992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4" y="2994"/>
                </a:lnTo>
                <a:lnTo>
                  <a:pt x="4786" y="2996"/>
                </a:lnTo>
                <a:lnTo>
                  <a:pt x="4786" y="2972"/>
                </a:lnTo>
                <a:lnTo>
                  <a:pt x="4769" y="2972"/>
                </a:lnTo>
                <a:close/>
                <a:moveTo>
                  <a:pt x="3617" y="2861"/>
                </a:moveTo>
                <a:lnTo>
                  <a:pt x="3613" y="2869"/>
                </a:lnTo>
                <a:lnTo>
                  <a:pt x="3609" y="2874"/>
                </a:lnTo>
                <a:lnTo>
                  <a:pt x="3604" y="2880"/>
                </a:lnTo>
                <a:lnTo>
                  <a:pt x="3597" y="2885"/>
                </a:lnTo>
                <a:lnTo>
                  <a:pt x="3597" y="2889"/>
                </a:lnTo>
                <a:lnTo>
                  <a:pt x="3637" y="2889"/>
                </a:lnTo>
                <a:lnTo>
                  <a:pt x="3640" y="2887"/>
                </a:lnTo>
                <a:lnTo>
                  <a:pt x="3642" y="2885"/>
                </a:lnTo>
                <a:lnTo>
                  <a:pt x="3648" y="2885"/>
                </a:lnTo>
                <a:lnTo>
                  <a:pt x="3653" y="2885"/>
                </a:lnTo>
                <a:lnTo>
                  <a:pt x="3655" y="2881"/>
                </a:lnTo>
                <a:lnTo>
                  <a:pt x="3657" y="2880"/>
                </a:lnTo>
                <a:lnTo>
                  <a:pt x="3658" y="2880"/>
                </a:lnTo>
                <a:lnTo>
                  <a:pt x="3660" y="2876"/>
                </a:lnTo>
                <a:lnTo>
                  <a:pt x="3660" y="2872"/>
                </a:lnTo>
                <a:lnTo>
                  <a:pt x="3648" y="2870"/>
                </a:lnTo>
                <a:lnTo>
                  <a:pt x="3638" y="2867"/>
                </a:lnTo>
                <a:lnTo>
                  <a:pt x="3629" y="2863"/>
                </a:lnTo>
                <a:lnTo>
                  <a:pt x="3617" y="2861"/>
                </a:lnTo>
                <a:close/>
                <a:moveTo>
                  <a:pt x="3875" y="2803"/>
                </a:moveTo>
                <a:lnTo>
                  <a:pt x="3875" y="2807"/>
                </a:lnTo>
                <a:lnTo>
                  <a:pt x="3875" y="2809"/>
                </a:lnTo>
                <a:lnTo>
                  <a:pt x="3877" y="2810"/>
                </a:lnTo>
                <a:lnTo>
                  <a:pt x="3877" y="2812"/>
                </a:lnTo>
                <a:lnTo>
                  <a:pt x="3878" y="2814"/>
                </a:lnTo>
                <a:lnTo>
                  <a:pt x="3878" y="2803"/>
                </a:lnTo>
                <a:lnTo>
                  <a:pt x="3875" y="2803"/>
                </a:lnTo>
                <a:close/>
                <a:moveTo>
                  <a:pt x="5124" y="1856"/>
                </a:moveTo>
                <a:lnTo>
                  <a:pt x="5120" y="1861"/>
                </a:lnTo>
                <a:lnTo>
                  <a:pt x="5118" y="1867"/>
                </a:lnTo>
                <a:lnTo>
                  <a:pt x="5115" y="1870"/>
                </a:lnTo>
                <a:lnTo>
                  <a:pt x="5111" y="1872"/>
                </a:lnTo>
                <a:lnTo>
                  <a:pt x="5106" y="1874"/>
                </a:lnTo>
                <a:lnTo>
                  <a:pt x="5100" y="1876"/>
                </a:lnTo>
                <a:lnTo>
                  <a:pt x="5095" y="1880"/>
                </a:lnTo>
                <a:lnTo>
                  <a:pt x="5095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7" y="1881"/>
                </a:lnTo>
                <a:lnTo>
                  <a:pt x="5098" y="1883"/>
                </a:lnTo>
                <a:lnTo>
                  <a:pt x="5098" y="1887"/>
                </a:lnTo>
                <a:lnTo>
                  <a:pt x="5109" y="1880"/>
                </a:lnTo>
                <a:lnTo>
                  <a:pt x="5120" y="1874"/>
                </a:lnTo>
                <a:lnTo>
                  <a:pt x="5135" y="1870"/>
                </a:lnTo>
                <a:lnTo>
                  <a:pt x="5137" y="1874"/>
                </a:lnTo>
                <a:lnTo>
                  <a:pt x="5138" y="1878"/>
                </a:lnTo>
                <a:lnTo>
                  <a:pt x="5140" y="1878"/>
                </a:lnTo>
                <a:lnTo>
                  <a:pt x="5140" y="1880"/>
                </a:lnTo>
                <a:lnTo>
                  <a:pt x="5144" y="1881"/>
                </a:lnTo>
                <a:lnTo>
                  <a:pt x="5148" y="1883"/>
                </a:lnTo>
                <a:lnTo>
                  <a:pt x="5148" y="1870"/>
                </a:lnTo>
                <a:lnTo>
                  <a:pt x="5153" y="1872"/>
                </a:lnTo>
                <a:lnTo>
                  <a:pt x="5157" y="1872"/>
                </a:lnTo>
                <a:lnTo>
                  <a:pt x="5160" y="1874"/>
                </a:lnTo>
                <a:lnTo>
                  <a:pt x="5164" y="1876"/>
                </a:lnTo>
                <a:lnTo>
                  <a:pt x="5160" y="1863"/>
                </a:lnTo>
                <a:lnTo>
                  <a:pt x="5148" y="1863"/>
                </a:lnTo>
                <a:lnTo>
                  <a:pt x="5137" y="1860"/>
                </a:lnTo>
                <a:lnTo>
                  <a:pt x="5124" y="1856"/>
                </a:lnTo>
                <a:close/>
                <a:moveTo>
                  <a:pt x="5011" y="1594"/>
                </a:moveTo>
                <a:lnTo>
                  <a:pt x="5011" y="1596"/>
                </a:lnTo>
                <a:lnTo>
                  <a:pt x="5013" y="1598"/>
                </a:lnTo>
                <a:lnTo>
                  <a:pt x="5015" y="1600"/>
                </a:lnTo>
                <a:lnTo>
                  <a:pt x="5017" y="1600"/>
                </a:lnTo>
                <a:lnTo>
                  <a:pt x="5020" y="1601"/>
                </a:lnTo>
                <a:lnTo>
                  <a:pt x="5020" y="1600"/>
                </a:lnTo>
                <a:lnTo>
                  <a:pt x="5018" y="1598"/>
                </a:lnTo>
                <a:lnTo>
                  <a:pt x="5015" y="1596"/>
                </a:lnTo>
                <a:lnTo>
                  <a:pt x="5013" y="1594"/>
                </a:lnTo>
                <a:lnTo>
                  <a:pt x="5011" y="1594"/>
                </a:lnTo>
                <a:close/>
                <a:moveTo>
                  <a:pt x="120" y="1520"/>
                </a:moveTo>
                <a:lnTo>
                  <a:pt x="120" y="1523"/>
                </a:lnTo>
                <a:lnTo>
                  <a:pt x="118" y="1527"/>
                </a:lnTo>
                <a:lnTo>
                  <a:pt x="118" y="1527"/>
                </a:lnTo>
                <a:lnTo>
                  <a:pt x="118" y="1527"/>
                </a:lnTo>
                <a:lnTo>
                  <a:pt x="118" y="1529"/>
                </a:lnTo>
                <a:lnTo>
                  <a:pt x="120" y="1530"/>
                </a:lnTo>
                <a:lnTo>
                  <a:pt x="122" y="1534"/>
                </a:lnTo>
                <a:lnTo>
                  <a:pt x="124" y="1536"/>
                </a:lnTo>
                <a:lnTo>
                  <a:pt x="126" y="1538"/>
                </a:lnTo>
                <a:lnTo>
                  <a:pt x="128" y="1540"/>
                </a:lnTo>
                <a:lnTo>
                  <a:pt x="128" y="1534"/>
                </a:lnTo>
                <a:lnTo>
                  <a:pt x="126" y="1530"/>
                </a:lnTo>
                <a:lnTo>
                  <a:pt x="126" y="1527"/>
                </a:lnTo>
                <a:lnTo>
                  <a:pt x="126" y="1525"/>
                </a:lnTo>
                <a:lnTo>
                  <a:pt x="124" y="1523"/>
                </a:lnTo>
                <a:lnTo>
                  <a:pt x="120" y="1520"/>
                </a:lnTo>
                <a:close/>
                <a:moveTo>
                  <a:pt x="5017" y="1509"/>
                </a:moveTo>
                <a:lnTo>
                  <a:pt x="5018" y="1510"/>
                </a:lnTo>
                <a:lnTo>
                  <a:pt x="5018" y="1510"/>
                </a:lnTo>
                <a:lnTo>
                  <a:pt x="5020" y="1512"/>
                </a:lnTo>
                <a:lnTo>
                  <a:pt x="5020" y="1512"/>
                </a:lnTo>
                <a:lnTo>
                  <a:pt x="5024" y="1512"/>
                </a:lnTo>
                <a:lnTo>
                  <a:pt x="5022" y="1512"/>
                </a:lnTo>
                <a:lnTo>
                  <a:pt x="5022" y="1510"/>
                </a:lnTo>
                <a:lnTo>
                  <a:pt x="5020" y="1510"/>
                </a:lnTo>
                <a:lnTo>
                  <a:pt x="5018" y="1510"/>
                </a:lnTo>
                <a:lnTo>
                  <a:pt x="5017" y="1509"/>
                </a:lnTo>
                <a:close/>
                <a:moveTo>
                  <a:pt x="4991" y="1492"/>
                </a:moveTo>
                <a:lnTo>
                  <a:pt x="4995" y="1510"/>
                </a:lnTo>
                <a:lnTo>
                  <a:pt x="5000" y="1523"/>
                </a:lnTo>
                <a:lnTo>
                  <a:pt x="5006" y="1536"/>
                </a:lnTo>
                <a:lnTo>
                  <a:pt x="5011" y="1549"/>
                </a:lnTo>
                <a:lnTo>
                  <a:pt x="5015" y="1549"/>
                </a:lnTo>
                <a:lnTo>
                  <a:pt x="5017" y="1532"/>
                </a:lnTo>
                <a:lnTo>
                  <a:pt x="5008" y="1521"/>
                </a:lnTo>
                <a:lnTo>
                  <a:pt x="5002" y="1509"/>
                </a:lnTo>
                <a:lnTo>
                  <a:pt x="5000" y="1492"/>
                </a:lnTo>
                <a:lnTo>
                  <a:pt x="4991" y="1492"/>
                </a:lnTo>
                <a:close/>
                <a:moveTo>
                  <a:pt x="120" y="1467"/>
                </a:moveTo>
                <a:lnTo>
                  <a:pt x="122" y="1469"/>
                </a:lnTo>
                <a:lnTo>
                  <a:pt x="124" y="1470"/>
                </a:lnTo>
                <a:lnTo>
                  <a:pt x="126" y="1470"/>
                </a:lnTo>
                <a:lnTo>
                  <a:pt x="128" y="1469"/>
                </a:lnTo>
                <a:lnTo>
                  <a:pt x="131" y="1467"/>
                </a:lnTo>
                <a:lnTo>
                  <a:pt x="120" y="1467"/>
                </a:lnTo>
                <a:close/>
                <a:moveTo>
                  <a:pt x="4993" y="1429"/>
                </a:moveTo>
                <a:lnTo>
                  <a:pt x="4988" y="1452"/>
                </a:lnTo>
                <a:lnTo>
                  <a:pt x="4991" y="1456"/>
                </a:lnTo>
                <a:lnTo>
                  <a:pt x="4993" y="1460"/>
                </a:lnTo>
                <a:lnTo>
                  <a:pt x="4997" y="1465"/>
                </a:lnTo>
                <a:lnTo>
                  <a:pt x="5004" y="1465"/>
                </a:lnTo>
                <a:lnTo>
                  <a:pt x="5004" y="1461"/>
                </a:lnTo>
                <a:lnTo>
                  <a:pt x="4997" y="1452"/>
                </a:lnTo>
                <a:lnTo>
                  <a:pt x="4997" y="1441"/>
                </a:lnTo>
                <a:lnTo>
                  <a:pt x="5000" y="1429"/>
                </a:lnTo>
                <a:lnTo>
                  <a:pt x="4993" y="1429"/>
                </a:lnTo>
                <a:close/>
                <a:moveTo>
                  <a:pt x="3935" y="785"/>
                </a:moveTo>
                <a:lnTo>
                  <a:pt x="3935" y="789"/>
                </a:lnTo>
                <a:lnTo>
                  <a:pt x="3937" y="792"/>
                </a:lnTo>
                <a:lnTo>
                  <a:pt x="3937" y="794"/>
                </a:lnTo>
                <a:lnTo>
                  <a:pt x="3937" y="794"/>
                </a:lnTo>
                <a:lnTo>
                  <a:pt x="3937" y="794"/>
                </a:lnTo>
                <a:lnTo>
                  <a:pt x="3938" y="796"/>
                </a:lnTo>
                <a:lnTo>
                  <a:pt x="3942" y="798"/>
                </a:lnTo>
                <a:lnTo>
                  <a:pt x="3942" y="785"/>
                </a:lnTo>
                <a:lnTo>
                  <a:pt x="3935" y="785"/>
                </a:lnTo>
                <a:close/>
                <a:moveTo>
                  <a:pt x="3809" y="703"/>
                </a:moveTo>
                <a:lnTo>
                  <a:pt x="3806" y="712"/>
                </a:lnTo>
                <a:lnTo>
                  <a:pt x="3808" y="709"/>
                </a:lnTo>
                <a:lnTo>
                  <a:pt x="3809" y="707"/>
                </a:lnTo>
                <a:lnTo>
                  <a:pt x="3809" y="705"/>
                </a:lnTo>
                <a:lnTo>
                  <a:pt x="3809" y="705"/>
                </a:lnTo>
                <a:lnTo>
                  <a:pt x="3809" y="703"/>
                </a:lnTo>
                <a:close/>
                <a:moveTo>
                  <a:pt x="3918" y="660"/>
                </a:moveTo>
                <a:lnTo>
                  <a:pt x="3911" y="670"/>
                </a:lnTo>
                <a:lnTo>
                  <a:pt x="3900" y="676"/>
                </a:lnTo>
                <a:lnTo>
                  <a:pt x="3888" y="680"/>
                </a:lnTo>
                <a:lnTo>
                  <a:pt x="3875" y="680"/>
                </a:lnTo>
                <a:lnTo>
                  <a:pt x="3864" y="683"/>
                </a:lnTo>
                <a:lnTo>
                  <a:pt x="3853" y="692"/>
                </a:lnTo>
                <a:lnTo>
                  <a:pt x="3853" y="694"/>
                </a:lnTo>
                <a:lnTo>
                  <a:pt x="3853" y="696"/>
                </a:lnTo>
                <a:lnTo>
                  <a:pt x="3853" y="698"/>
                </a:lnTo>
                <a:lnTo>
                  <a:pt x="3853" y="700"/>
                </a:lnTo>
                <a:lnTo>
                  <a:pt x="3851" y="701"/>
                </a:lnTo>
                <a:lnTo>
                  <a:pt x="3849" y="703"/>
                </a:lnTo>
                <a:lnTo>
                  <a:pt x="3844" y="710"/>
                </a:lnTo>
                <a:lnTo>
                  <a:pt x="3838" y="716"/>
                </a:lnTo>
                <a:lnTo>
                  <a:pt x="3831" y="720"/>
                </a:lnTo>
                <a:lnTo>
                  <a:pt x="3826" y="725"/>
                </a:lnTo>
                <a:lnTo>
                  <a:pt x="3820" y="732"/>
                </a:lnTo>
                <a:lnTo>
                  <a:pt x="3804" y="732"/>
                </a:lnTo>
                <a:lnTo>
                  <a:pt x="3806" y="716"/>
                </a:lnTo>
                <a:lnTo>
                  <a:pt x="3800" y="716"/>
                </a:lnTo>
                <a:lnTo>
                  <a:pt x="3789" y="725"/>
                </a:lnTo>
                <a:lnTo>
                  <a:pt x="3778" y="730"/>
                </a:lnTo>
                <a:lnTo>
                  <a:pt x="3768" y="740"/>
                </a:lnTo>
                <a:lnTo>
                  <a:pt x="3764" y="752"/>
                </a:lnTo>
                <a:lnTo>
                  <a:pt x="3760" y="767"/>
                </a:lnTo>
                <a:lnTo>
                  <a:pt x="3757" y="781"/>
                </a:lnTo>
                <a:lnTo>
                  <a:pt x="3753" y="783"/>
                </a:lnTo>
                <a:lnTo>
                  <a:pt x="3749" y="787"/>
                </a:lnTo>
                <a:lnTo>
                  <a:pt x="3746" y="790"/>
                </a:lnTo>
                <a:lnTo>
                  <a:pt x="3742" y="792"/>
                </a:lnTo>
                <a:lnTo>
                  <a:pt x="3740" y="796"/>
                </a:lnTo>
                <a:lnTo>
                  <a:pt x="3735" y="832"/>
                </a:lnTo>
                <a:lnTo>
                  <a:pt x="3724" y="838"/>
                </a:lnTo>
                <a:lnTo>
                  <a:pt x="3715" y="849"/>
                </a:lnTo>
                <a:lnTo>
                  <a:pt x="3708" y="863"/>
                </a:lnTo>
                <a:lnTo>
                  <a:pt x="3702" y="878"/>
                </a:lnTo>
                <a:lnTo>
                  <a:pt x="3711" y="878"/>
                </a:lnTo>
                <a:lnTo>
                  <a:pt x="3711" y="872"/>
                </a:lnTo>
                <a:lnTo>
                  <a:pt x="3718" y="863"/>
                </a:lnTo>
                <a:lnTo>
                  <a:pt x="3726" y="852"/>
                </a:lnTo>
                <a:lnTo>
                  <a:pt x="3731" y="843"/>
                </a:lnTo>
                <a:lnTo>
                  <a:pt x="3740" y="838"/>
                </a:lnTo>
                <a:lnTo>
                  <a:pt x="3757" y="832"/>
                </a:lnTo>
                <a:lnTo>
                  <a:pt x="3760" y="841"/>
                </a:lnTo>
                <a:lnTo>
                  <a:pt x="3764" y="849"/>
                </a:lnTo>
                <a:lnTo>
                  <a:pt x="3769" y="854"/>
                </a:lnTo>
                <a:lnTo>
                  <a:pt x="3771" y="865"/>
                </a:lnTo>
                <a:lnTo>
                  <a:pt x="3762" y="881"/>
                </a:lnTo>
                <a:lnTo>
                  <a:pt x="3758" y="898"/>
                </a:lnTo>
                <a:lnTo>
                  <a:pt x="3760" y="912"/>
                </a:lnTo>
                <a:lnTo>
                  <a:pt x="3762" y="927"/>
                </a:lnTo>
                <a:lnTo>
                  <a:pt x="3760" y="941"/>
                </a:lnTo>
                <a:lnTo>
                  <a:pt x="3758" y="943"/>
                </a:lnTo>
                <a:lnTo>
                  <a:pt x="3755" y="947"/>
                </a:lnTo>
                <a:lnTo>
                  <a:pt x="3751" y="950"/>
                </a:lnTo>
                <a:lnTo>
                  <a:pt x="3748" y="952"/>
                </a:lnTo>
                <a:lnTo>
                  <a:pt x="3746" y="956"/>
                </a:lnTo>
                <a:lnTo>
                  <a:pt x="3744" y="958"/>
                </a:lnTo>
                <a:lnTo>
                  <a:pt x="3744" y="1001"/>
                </a:lnTo>
                <a:lnTo>
                  <a:pt x="3742" y="1020"/>
                </a:lnTo>
                <a:lnTo>
                  <a:pt x="3742" y="1043"/>
                </a:lnTo>
                <a:lnTo>
                  <a:pt x="3740" y="1069"/>
                </a:lnTo>
                <a:lnTo>
                  <a:pt x="3737" y="1089"/>
                </a:lnTo>
                <a:lnTo>
                  <a:pt x="3735" y="1103"/>
                </a:lnTo>
                <a:lnTo>
                  <a:pt x="3738" y="1109"/>
                </a:lnTo>
                <a:lnTo>
                  <a:pt x="3742" y="1114"/>
                </a:lnTo>
                <a:lnTo>
                  <a:pt x="3748" y="1120"/>
                </a:lnTo>
                <a:lnTo>
                  <a:pt x="3751" y="1125"/>
                </a:lnTo>
                <a:lnTo>
                  <a:pt x="3755" y="1130"/>
                </a:lnTo>
                <a:lnTo>
                  <a:pt x="3751" y="1163"/>
                </a:lnTo>
                <a:lnTo>
                  <a:pt x="3755" y="1187"/>
                </a:lnTo>
                <a:lnTo>
                  <a:pt x="3760" y="1212"/>
                </a:lnTo>
                <a:lnTo>
                  <a:pt x="3769" y="1236"/>
                </a:lnTo>
                <a:lnTo>
                  <a:pt x="3778" y="1258"/>
                </a:lnTo>
                <a:lnTo>
                  <a:pt x="3791" y="1272"/>
                </a:lnTo>
                <a:lnTo>
                  <a:pt x="3797" y="1276"/>
                </a:lnTo>
                <a:lnTo>
                  <a:pt x="3802" y="1278"/>
                </a:lnTo>
                <a:lnTo>
                  <a:pt x="3806" y="1278"/>
                </a:lnTo>
                <a:lnTo>
                  <a:pt x="3811" y="1276"/>
                </a:lnTo>
                <a:lnTo>
                  <a:pt x="3829" y="1270"/>
                </a:lnTo>
                <a:lnTo>
                  <a:pt x="3848" y="1261"/>
                </a:lnTo>
                <a:lnTo>
                  <a:pt x="3860" y="1252"/>
                </a:lnTo>
                <a:lnTo>
                  <a:pt x="3866" y="1241"/>
                </a:lnTo>
                <a:lnTo>
                  <a:pt x="3873" y="1223"/>
                </a:lnTo>
                <a:lnTo>
                  <a:pt x="3882" y="1200"/>
                </a:lnTo>
                <a:lnTo>
                  <a:pt x="3889" y="1176"/>
                </a:lnTo>
                <a:lnTo>
                  <a:pt x="3895" y="1150"/>
                </a:lnTo>
                <a:lnTo>
                  <a:pt x="3898" y="1129"/>
                </a:lnTo>
                <a:lnTo>
                  <a:pt x="3897" y="1110"/>
                </a:lnTo>
                <a:lnTo>
                  <a:pt x="3886" y="1078"/>
                </a:lnTo>
                <a:lnTo>
                  <a:pt x="3873" y="1047"/>
                </a:lnTo>
                <a:lnTo>
                  <a:pt x="3857" y="1018"/>
                </a:lnTo>
                <a:lnTo>
                  <a:pt x="3849" y="1018"/>
                </a:lnTo>
                <a:lnTo>
                  <a:pt x="3846" y="1005"/>
                </a:lnTo>
                <a:lnTo>
                  <a:pt x="3849" y="996"/>
                </a:lnTo>
                <a:lnTo>
                  <a:pt x="3853" y="985"/>
                </a:lnTo>
                <a:lnTo>
                  <a:pt x="3858" y="974"/>
                </a:lnTo>
                <a:lnTo>
                  <a:pt x="3857" y="961"/>
                </a:lnTo>
                <a:lnTo>
                  <a:pt x="3855" y="961"/>
                </a:lnTo>
                <a:lnTo>
                  <a:pt x="3853" y="960"/>
                </a:lnTo>
                <a:lnTo>
                  <a:pt x="3851" y="958"/>
                </a:lnTo>
                <a:lnTo>
                  <a:pt x="3848" y="956"/>
                </a:lnTo>
                <a:lnTo>
                  <a:pt x="3846" y="954"/>
                </a:lnTo>
                <a:lnTo>
                  <a:pt x="3844" y="954"/>
                </a:lnTo>
                <a:lnTo>
                  <a:pt x="3844" y="940"/>
                </a:lnTo>
                <a:lnTo>
                  <a:pt x="3851" y="927"/>
                </a:lnTo>
                <a:lnTo>
                  <a:pt x="3858" y="916"/>
                </a:lnTo>
                <a:lnTo>
                  <a:pt x="3866" y="905"/>
                </a:lnTo>
                <a:lnTo>
                  <a:pt x="3862" y="845"/>
                </a:lnTo>
                <a:lnTo>
                  <a:pt x="3877" y="838"/>
                </a:lnTo>
                <a:lnTo>
                  <a:pt x="3880" y="829"/>
                </a:lnTo>
                <a:lnTo>
                  <a:pt x="3880" y="820"/>
                </a:lnTo>
                <a:lnTo>
                  <a:pt x="3882" y="812"/>
                </a:lnTo>
                <a:lnTo>
                  <a:pt x="3886" y="805"/>
                </a:lnTo>
                <a:lnTo>
                  <a:pt x="3902" y="805"/>
                </a:lnTo>
                <a:lnTo>
                  <a:pt x="3909" y="781"/>
                </a:lnTo>
                <a:lnTo>
                  <a:pt x="3922" y="769"/>
                </a:lnTo>
                <a:lnTo>
                  <a:pt x="3938" y="758"/>
                </a:lnTo>
                <a:lnTo>
                  <a:pt x="3953" y="747"/>
                </a:lnTo>
                <a:lnTo>
                  <a:pt x="3968" y="736"/>
                </a:lnTo>
                <a:lnTo>
                  <a:pt x="3962" y="723"/>
                </a:lnTo>
                <a:lnTo>
                  <a:pt x="3964" y="709"/>
                </a:lnTo>
                <a:lnTo>
                  <a:pt x="3971" y="698"/>
                </a:lnTo>
                <a:lnTo>
                  <a:pt x="3980" y="689"/>
                </a:lnTo>
                <a:lnTo>
                  <a:pt x="3991" y="685"/>
                </a:lnTo>
                <a:lnTo>
                  <a:pt x="3991" y="680"/>
                </a:lnTo>
                <a:lnTo>
                  <a:pt x="3978" y="676"/>
                </a:lnTo>
                <a:lnTo>
                  <a:pt x="3966" y="670"/>
                </a:lnTo>
                <a:lnTo>
                  <a:pt x="3955" y="665"/>
                </a:lnTo>
                <a:lnTo>
                  <a:pt x="3938" y="661"/>
                </a:lnTo>
                <a:lnTo>
                  <a:pt x="3918" y="660"/>
                </a:lnTo>
                <a:close/>
                <a:moveTo>
                  <a:pt x="295" y="238"/>
                </a:moveTo>
                <a:lnTo>
                  <a:pt x="297" y="238"/>
                </a:lnTo>
                <a:lnTo>
                  <a:pt x="298" y="240"/>
                </a:lnTo>
                <a:lnTo>
                  <a:pt x="298" y="240"/>
                </a:lnTo>
                <a:lnTo>
                  <a:pt x="300" y="240"/>
                </a:lnTo>
                <a:lnTo>
                  <a:pt x="304" y="241"/>
                </a:lnTo>
                <a:lnTo>
                  <a:pt x="302" y="240"/>
                </a:lnTo>
                <a:lnTo>
                  <a:pt x="300" y="240"/>
                </a:lnTo>
                <a:lnTo>
                  <a:pt x="300" y="240"/>
                </a:lnTo>
                <a:lnTo>
                  <a:pt x="298" y="238"/>
                </a:lnTo>
                <a:lnTo>
                  <a:pt x="295" y="238"/>
                </a:lnTo>
                <a:close/>
                <a:moveTo>
                  <a:pt x="458" y="209"/>
                </a:moveTo>
                <a:lnTo>
                  <a:pt x="458" y="216"/>
                </a:lnTo>
                <a:lnTo>
                  <a:pt x="457" y="220"/>
                </a:lnTo>
                <a:lnTo>
                  <a:pt x="455" y="221"/>
                </a:lnTo>
                <a:lnTo>
                  <a:pt x="453" y="225"/>
                </a:lnTo>
                <a:lnTo>
                  <a:pt x="451" y="229"/>
                </a:lnTo>
                <a:lnTo>
                  <a:pt x="458" y="229"/>
                </a:lnTo>
                <a:lnTo>
                  <a:pt x="458" y="221"/>
                </a:lnTo>
                <a:lnTo>
                  <a:pt x="460" y="218"/>
                </a:lnTo>
                <a:lnTo>
                  <a:pt x="462" y="216"/>
                </a:lnTo>
                <a:lnTo>
                  <a:pt x="462" y="214"/>
                </a:lnTo>
                <a:lnTo>
                  <a:pt x="460" y="212"/>
                </a:lnTo>
                <a:lnTo>
                  <a:pt x="458" y="209"/>
                </a:lnTo>
                <a:close/>
                <a:moveTo>
                  <a:pt x="466" y="172"/>
                </a:moveTo>
                <a:lnTo>
                  <a:pt x="464" y="176"/>
                </a:lnTo>
                <a:lnTo>
                  <a:pt x="462" y="178"/>
                </a:lnTo>
                <a:lnTo>
                  <a:pt x="460" y="181"/>
                </a:lnTo>
                <a:lnTo>
                  <a:pt x="460" y="183"/>
                </a:lnTo>
                <a:lnTo>
                  <a:pt x="460" y="187"/>
                </a:lnTo>
                <a:lnTo>
                  <a:pt x="458" y="192"/>
                </a:lnTo>
                <a:lnTo>
                  <a:pt x="468" y="198"/>
                </a:lnTo>
                <a:lnTo>
                  <a:pt x="466" y="192"/>
                </a:lnTo>
                <a:lnTo>
                  <a:pt x="466" y="189"/>
                </a:lnTo>
                <a:lnTo>
                  <a:pt x="466" y="185"/>
                </a:lnTo>
                <a:lnTo>
                  <a:pt x="466" y="181"/>
                </a:lnTo>
                <a:lnTo>
                  <a:pt x="468" y="178"/>
                </a:lnTo>
                <a:lnTo>
                  <a:pt x="468" y="174"/>
                </a:lnTo>
                <a:lnTo>
                  <a:pt x="466" y="172"/>
                </a:lnTo>
                <a:close/>
                <a:moveTo>
                  <a:pt x="513" y="0"/>
                </a:moveTo>
                <a:lnTo>
                  <a:pt x="529" y="10"/>
                </a:lnTo>
                <a:lnTo>
                  <a:pt x="553" y="20"/>
                </a:lnTo>
                <a:lnTo>
                  <a:pt x="580" y="25"/>
                </a:lnTo>
                <a:lnTo>
                  <a:pt x="608" y="29"/>
                </a:lnTo>
                <a:lnTo>
                  <a:pt x="635" y="34"/>
                </a:lnTo>
                <a:lnTo>
                  <a:pt x="657" y="40"/>
                </a:lnTo>
                <a:lnTo>
                  <a:pt x="740" y="65"/>
                </a:lnTo>
                <a:lnTo>
                  <a:pt x="824" y="85"/>
                </a:lnTo>
                <a:lnTo>
                  <a:pt x="911" y="101"/>
                </a:lnTo>
                <a:lnTo>
                  <a:pt x="998" y="118"/>
                </a:lnTo>
                <a:lnTo>
                  <a:pt x="1088" y="138"/>
                </a:lnTo>
                <a:lnTo>
                  <a:pt x="1158" y="152"/>
                </a:lnTo>
                <a:lnTo>
                  <a:pt x="1233" y="165"/>
                </a:lnTo>
                <a:lnTo>
                  <a:pt x="1309" y="178"/>
                </a:lnTo>
                <a:lnTo>
                  <a:pt x="1386" y="192"/>
                </a:lnTo>
                <a:lnTo>
                  <a:pt x="1457" y="210"/>
                </a:lnTo>
                <a:lnTo>
                  <a:pt x="1549" y="218"/>
                </a:lnTo>
                <a:lnTo>
                  <a:pt x="1602" y="229"/>
                </a:lnTo>
                <a:lnTo>
                  <a:pt x="1660" y="236"/>
                </a:lnTo>
                <a:lnTo>
                  <a:pt x="1717" y="243"/>
                </a:lnTo>
                <a:lnTo>
                  <a:pt x="1771" y="254"/>
                </a:lnTo>
                <a:lnTo>
                  <a:pt x="1904" y="261"/>
                </a:lnTo>
                <a:lnTo>
                  <a:pt x="1949" y="270"/>
                </a:lnTo>
                <a:lnTo>
                  <a:pt x="2000" y="276"/>
                </a:lnTo>
                <a:lnTo>
                  <a:pt x="2053" y="280"/>
                </a:lnTo>
                <a:lnTo>
                  <a:pt x="2104" y="283"/>
                </a:lnTo>
                <a:lnTo>
                  <a:pt x="2149" y="290"/>
                </a:lnTo>
                <a:lnTo>
                  <a:pt x="2228" y="290"/>
                </a:lnTo>
                <a:lnTo>
                  <a:pt x="2262" y="296"/>
                </a:lnTo>
                <a:lnTo>
                  <a:pt x="2300" y="294"/>
                </a:lnTo>
                <a:lnTo>
                  <a:pt x="2338" y="294"/>
                </a:lnTo>
                <a:lnTo>
                  <a:pt x="2378" y="294"/>
                </a:lnTo>
                <a:lnTo>
                  <a:pt x="2417" y="300"/>
                </a:lnTo>
                <a:lnTo>
                  <a:pt x="2437" y="301"/>
                </a:lnTo>
                <a:lnTo>
                  <a:pt x="2458" y="301"/>
                </a:lnTo>
                <a:lnTo>
                  <a:pt x="2484" y="300"/>
                </a:lnTo>
                <a:lnTo>
                  <a:pt x="2506" y="303"/>
                </a:lnTo>
                <a:lnTo>
                  <a:pt x="2548" y="309"/>
                </a:lnTo>
                <a:lnTo>
                  <a:pt x="2595" y="310"/>
                </a:lnTo>
                <a:lnTo>
                  <a:pt x="2642" y="310"/>
                </a:lnTo>
                <a:lnTo>
                  <a:pt x="2691" y="310"/>
                </a:lnTo>
                <a:lnTo>
                  <a:pt x="2762" y="314"/>
                </a:lnTo>
                <a:lnTo>
                  <a:pt x="2835" y="312"/>
                </a:lnTo>
                <a:lnTo>
                  <a:pt x="2908" y="312"/>
                </a:lnTo>
                <a:lnTo>
                  <a:pt x="2978" y="312"/>
                </a:lnTo>
                <a:lnTo>
                  <a:pt x="2978" y="260"/>
                </a:lnTo>
                <a:lnTo>
                  <a:pt x="3011" y="263"/>
                </a:lnTo>
                <a:lnTo>
                  <a:pt x="3013" y="267"/>
                </a:lnTo>
                <a:lnTo>
                  <a:pt x="3015" y="269"/>
                </a:lnTo>
                <a:lnTo>
                  <a:pt x="3015" y="270"/>
                </a:lnTo>
                <a:lnTo>
                  <a:pt x="3017" y="272"/>
                </a:lnTo>
                <a:lnTo>
                  <a:pt x="3020" y="272"/>
                </a:lnTo>
                <a:lnTo>
                  <a:pt x="3024" y="276"/>
                </a:lnTo>
                <a:lnTo>
                  <a:pt x="3026" y="303"/>
                </a:lnTo>
                <a:lnTo>
                  <a:pt x="3029" y="329"/>
                </a:lnTo>
                <a:lnTo>
                  <a:pt x="3035" y="349"/>
                </a:lnTo>
                <a:lnTo>
                  <a:pt x="3060" y="354"/>
                </a:lnTo>
                <a:lnTo>
                  <a:pt x="3084" y="358"/>
                </a:lnTo>
                <a:lnTo>
                  <a:pt x="3106" y="365"/>
                </a:lnTo>
                <a:lnTo>
                  <a:pt x="3124" y="376"/>
                </a:lnTo>
                <a:lnTo>
                  <a:pt x="3155" y="367"/>
                </a:lnTo>
                <a:lnTo>
                  <a:pt x="3182" y="365"/>
                </a:lnTo>
                <a:lnTo>
                  <a:pt x="3208" y="370"/>
                </a:lnTo>
                <a:lnTo>
                  <a:pt x="3229" y="381"/>
                </a:lnTo>
                <a:lnTo>
                  <a:pt x="3249" y="401"/>
                </a:lnTo>
                <a:lnTo>
                  <a:pt x="3260" y="394"/>
                </a:lnTo>
                <a:lnTo>
                  <a:pt x="3273" y="394"/>
                </a:lnTo>
                <a:lnTo>
                  <a:pt x="3286" y="400"/>
                </a:lnTo>
                <a:lnTo>
                  <a:pt x="3300" y="407"/>
                </a:lnTo>
                <a:lnTo>
                  <a:pt x="3315" y="416"/>
                </a:lnTo>
                <a:lnTo>
                  <a:pt x="3328" y="425"/>
                </a:lnTo>
                <a:lnTo>
                  <a:pt x="3338" y="429"/>
                </a:lnTo>
                <a:lnTo>
                  <a:pt x="3355" y="416"/>
                </a:lnTo>
                <a:lnTo>
                  <a:pt x="3373" y="405"/>
                </a:lnTo>
                <a:lnTo>
                  <a:pt x="3397" y="401"/>
                </a:lnTo>
                <a:lnTo>
                  <a:pt x="3397" y="405"/>
                </a:lnTo>
                <a:lnTo>
                  <a:pt x="3397" y="407"/>
                </a:lnTo>
                <a:lnTo>
                  <a:pt x="3398" y="409"/>
                </a:lnTo>
                <a:lnTo>
                  <a:pt x="3398" y="410"/>
                </a:lnTo>
                <a:lnTo>
                  <a:pt x="3400" y="412"/>
                </a:lnTo>
                <a:lnTo>
                  <a:pt x="3408" y="414"/>
                </a:lnTo>
                <a:lnTo>
                  <a:pt x="3426" y="416"/>
                </a:lnTo>
                <a:lnTo>
                  <a:pt x="3449" y="418"/>
                </a:lnTo>
                <a:lnTo>
                  <a:pt x="3475" y="420"/>
                </a:lnTo>
                <a:lnTo>
                  <a:pt x="3498" y="420"/>
                </a:lnTo>
                <a:lnTo>
                  <a:pt x="3520" y="421"/>
                </a:lnTo>
                <a:lnTo>
                  <a:pt x="3533" y="421"/>
                </a:lnTo>
                <a:lnTo>
                  <a:pt x="3537" y="438"/>
                </a:lnTo>
                <a:lnTo>
                  <a:pt x="3518" y="443"/>
                </a:lnTo>
                <a:lnTo>
                  <a:pt x="3498" y="450"/>
                </a:lnTo>
                <a:lnTo>
                  <a:pt x="3480" y="461"/>
                </a:lnTo>
                <a:lnTo>
                  <a:pt x="3464" y="469"/>
                </a:lnTo>
                <a:lnTo>
                  <a:pt x="3444" y="478"/>
                </a:lnTo>
                <a:lnTo>
                  <a:pt x="3422" y="483"/>
                </a:lnTo>
                <a:lnTo>
                  <a:pt x="3404" y="494"/>
                </a:lnTo>
                <a:lnTo>
                  <a:pt x="3380" y="514"/>
                </a:lnTo>
                <a:lnTo>
                  <a:pt x="3360" y="538"/>
                </a:lnTo>
                <a:lnTo>
                  <a:pt x="3340" y="563"/>
                </a:lnTo>
                <a:lnTo>
                  <a:pt x="3317" y="589"/>
                </a:lnTo>
                <a:lnTo>
                  <a:pt x="3289" y="610"/>
                </a:lnTo>
                <a:lnTo>
                  <a:pt x="3289" y="614"/>
                </a:lnTo>
                <a:lnTo>
                  <a:pt x="3295" y="614"/>
                </a:lnTo>
                <a:lnTo>
                  <a:pt x="3297" y="616"/>
                </a:lnTo>
                <a:lnTo>
                  <a:pt x="3297" y="616"/>
                </a:lnTo>
                <a:lnTo>
                  <a:pt x="3298" y="618"/>
                </a:lnTo>
                <a:lnTo>
                  <a:pt x="3298" y="618"/>
                </a:lnTo>
                <a:lnTo>
                  <a:pt x="3302" y="618"/>
                </a:lnTo>
                <a:lnTo>
                  <a:pt x="3311" y="614"/>
                </a:lnTo>
                <a:lnTo>
                  <a:pt x="3326" y="607"/>
                </a:lnTo>
                <a:lnTo>
                  <a:pt x="3344" y="598"/>
                </a:lnTo>
                <a:lnTo>
                  <a:pt x="3362" y="590"/>
                </a:lnTo>
                <a:lnTo>
                  <a:pt x="3380" y="583"/>
                </a:lnTo>
                <a:lnTo>
                  <a:pt x="3393" y="580"/>
                </a:lnTo>
                <a:lnTo>
                  <a:pt x="3400" y="578"/>
                </a:lnTo>
                <a:lnTo>
                  <a:pt x="3406" y="581"/>
                </a:lnTo>
                <a:lnTo>
                  <a:pt x="3409" y="583"/>
                </a:lnTo>
                <a:lnTo>
                  <a:pt x="3411" y="585"/>
                </a:lnTo>
                <a:lnTo>
                  <a:pt x="3411" y="589"/>
                </a:lnTo>
                <a:lnTo>
                  <a:pt x="3411" y="594"/>
                </a:lnTo>
                <a:lnTo>
                  <a:pt x="3411" y="603"/>
                </a:lnTo>
                <a:lnTo>
                  <a:pt x="3409" y="607"/>
                </a:lnTo>
                <a:lnTo>
                  <a:pt x="3406" y="612"/>
                </a:lnTo>
                <a:lnTo>
                  <a:pt x="3404" y="618"/>
                </a:lnTo>
                <a:lnTo>
                  <a:pt x="3408" y="618"/>
                </a:lnTo>
                <a:lnTo>
                  <a:pt x="3417" y="618"/>
                </a:lnTo>
                <a:lnTo>
                  <a:pt x="3426" y="621"/>
                </a:lnTo>
                <a:lnTo>
                  <a:pt x="3437" y="623"/>
                </a:lnTo>
                <a:lnTo>
                  <a:pt x="3448" y="623"/>
                </a:lnTo>
                <a:lnTo>
                  <a:pt x="3462" y="614"/>
                </a:lnTo>
                <a:lnTo>
                  <a:pt x="3473" y="603"/>
                </a:lnTo>
                <a:lnTo>
                  <a:pt x="3486" y="590"/>
                </a:lnTo>
                <a:lnTo>
                  <a:pt x="3497" y="583"/>
                </a:lnTo>
                <a:lnTo>
                  <a:pt x="3542" y="578"/>
                </a:lnTo>
                <a:lnTo>
                  <a:pt x="3558" y="567"/>
                </a:lnTo>
                <a:lnTo>
                  <a:pt x="3571" y="550"/>
                </a:lnTo>
                <a:lnTo>
                  <a:pt x="3586" y="534"/>
                </a:lnTo>
                <a:lnTo>
                  <a:pt x="3602" y="521"/>
                </a:lnTo>
                <a:lnTo>
                  <a:pt x="3638" y="563"/>
                </a:lnTo>
                <a:lnTo>
                  <a:pt x="3648" y="558"/>
                </a:lnTo>
                <a:lnTo>
                  <a:pt x="3660" y="556"/>
                </a:lnTo>
                <a:lnTo>
                  <a:pt x="3675" y="558"/>
                </a:lnTo>
                <a:lnTo>
                  <a:pt x="3691" y="558"/>
                </a:lnTo>
                <a:lnTo>
                  <a:pt x="3695" y="561"/>
                </a:lnTo>
                <a:lnTo>
                  <a:pt x="3700" y="565"/>
                </a:lnTo>
                <a:lnTo>
                  <a:pt x="3704" y="565"/>
                </a:lnTo>
                <a:lnTo>
                  <a:pt x="3708" y="567"/>
                </a:lnTo>
                <a:lnTo>
                  <a:pt x="3711" y="570"/>
                </a:lnTo>
                <a:lnTo>
                  <a:pt x="3720" y="580"/>
                </a:lnTo>
                <a:lnTo>
                  <a:pt x="3726" y="589"/>
                </a:lnTo>
                <a:lnTo>
                  <a:pt x="3731" y="598"/>
                </a:lnTo>
                <a:lnTo>
                  <a:pt x="3740" y="603"/>
                </a:lnTo>
                <a:lnTo>
                  <a:pt x="3757" y="607"/>
                </a:lnTo>
                <a:lnTo>
                  <a:pt x="3762" y="605"/>
                </a:lnTo>
                <a:lnTo>
                  <a:pt x="3766" y="603"/>
                </a:lnTo>
                <a:lnTo>
                  <a:pt x="3771" y="603"/>
                </a:lnTo>
                <a:lnTo>
                  <a:pt x="3775" y="603"/>
                </a:lnTo>
                <a:lnTo>
                  <a:pt x="3780" y="605"/>
                </a:lnTo>
                <a:lnTo>
                  <a:pt x="3786" y="607"/>
                </a:lnTo>
                <a:lnTo>
                  <a:pt x="3797" y="590"/>
                </a:lnTo>
                <a:lnTo>
                  <a:pt x="3809" y="580"/>
                </a:lnTo>
                <a:lnTo>
                  <a:pt x="3824" y="574"/>
                </a:lnTo>
                <a:lnTo>
                  <a:pt x="3840" y="570"/>
                </a:lnTo>
                <a:lnTo>
                  <a:pt x="3860" y="567"/>
                </a:lnTo>
                <a:lnTo>
                  <a:pt x="3882" y="563"/>
                </a:lnTo>
                <a:lnTo>
                  <a:pt x="3897" y="558"/>
                </a:lnTo>
                <a:lnTo>
                  <a:pt x="3909" y="550"/>
                </a:lnTo>
                <a:lnTo>
                  <a:pt x="3924" y="545"/>
                </a:lnTo>
                <a:lnTo>
                  <a:pt x="3944" y="543"/>
                </a:lnTo>
                <a:lnTo>
                  <a:pt x="3944" y="583"/>
                </a:lnTo>
                <a:lnTo>
                  <a:pt x="3964" y="581"/>
                </a:lnTo>
                <a:lnTo>
                  <a:pt x="3980" y="580"/>
                </a:lnTo>
                <a:lnTo>
                  <a:pt x="3995" y="578"/>
                </a:lnTo>
                <a:lnTo>
                  <a:pt x="4013" y="576"/>
                </a:lnTo>
                <a:lnTo>
                  <a:pt x="4017" y="587"/>
                </a:lnTo>
                <a:lnTo>
                  <a:pt x="4022" y="603"/>
                </a:lnTo>
                <a:lnTo>
                  <a:pt x="4029" y="616"/>
                </a:lnTo>
                <a:lnTo>
                  <a:pt x="4037" y="621"/>
                </a:lnTo>
                <a:lnTo>
                  <a:pt x="4048" y="625"/>
                </a:lnTo>
                <a:lnTo>
                  <a:pt x="4058" y="630"/>
                </a:lnTo>
                <a:lnTo>
                  <a:pt x="4069" y="636"/>
                </a:lnTo>
                <a:lnTo>
                  <a:pt x="4077" y="643"/>
                </a:lnTo>
                <a:lnTo>
                  <a:pt x="4082" y="656"/>
                </a:lnTo>
                <a:lnTo>
                  <a:pt x="4066" y="660"/>
                </a:lnTo>
                <a:lnTo>
                  <a:pt x="4046" y="660"/>
                </a:lnTo>
                <a:lnTo>
                  <a:pt x="4024" y="660"/>
                </a:lnTo>
                <a:lnTo>
                  <a:pt x="4004" y="660"/>
                </a:lnTo>
                <a:lnTo>
                  <a:pt x="4004" y="680"/>
                </a:lnTo>
                <a:lnTo>
                  <a:pt x="4048" y="700"/>
                </a:lnTo>
                <a:lnTo>
                  <a:pt x="4093" y="716"/>
                </a:lnTo>
                <a:lnTo>
                  <a:pt x="4142" y="729"/>
                </a:lnTo>
                <a:lnTo>
                  <a:pt x="4146" y="740"/>
                </a:lnTo>
                <a:lnTo>
                  <a:pt x="4149" y="747"/>
                </a:lnTo>
                <a:lnTo>
                  <a:pt x="4151" y="756"/>
                </a:lnTo>
                <a:lnTo>
                  <a:pt x="4155" y="769"/>
                </a:lnTo>
                <a:lnTo>
                  <a:pt x="4151" y="770"/>
                </a:lnTo>
                <a:lnTo>
                  <a:pt x="4149" y="772"/>
                </a:lnTo>
                <a:lnTo>
                  <a:pt x="4149" y="774"/>
                </a:lnTo>
                <a:lnTo>
                  <a:pt x="4148" y="776"/>
                </a:lnTo>
                <a:lnTo>
                  <a:pt x="4148" y="778"/>
                </a:lnTo>
                <a:lnTo>
                  <a:pt x="4146" y="781"/>
                </a:lnTo>
                <a:lnTo>
                  <a:pt x="4157" y="794"/>
                </a:lnTo>
                <a:lnTo>
                  <a:pt x="4164" y="810"/>
                </a:lnTo>
                <a:lnTo>
                  <a:pt x="4168" y="830"/>
                </a:lnTo>
                <a:lnTo>
                  <a:pt x="4169" y="852"/>
                </a:lnTo>
                <a:lnTo>
                  <a:pt x="4169" y="874"/>
                </a:lnTo>
                <a:lnTo>
                  <a:pt x="4158" y="874"/>
                </a:lnTo>
                <a:lnTo>
                  <a:pt x="4153" y="887"/>
                </a:lnTo>
                <a:lnTo>
                  <a:pt x="4151" y="901"/>
                </a:lnTo>
                <a:lnTo>
                  <a:pt x="4146" y="914"/>
                </a:lnTo>
                <a:lnTo>
                  <a:pt x="4138" y="921"/>
                </a:lnTo>
                <a:lnTo>
                  <a:pt x="4133" y="927"/>
                </a:lnTo>
                <a:lnTo>
                  <a:pt x="4128" y="929"/>
                </a:lnTo>
                <a:lnTo>
                  <a:pt x="4124" y="934"/>
                </a:lnTo>
                <a:lnTo>
                  <a:pt x="4122" y="943"/>
                </a:lnTo>
                <a:lnTo>
                  <a:pt x="4120" y="960"/>
                </a:lnTo>
                <a:lnTo>
                  <a:pt x="4126" y="960"/>
                </a:lnTo>
                <a:lnTo>
                  <a:pt x="4129" y="961"/>
                </a:lnTo>
                <a:lnTo>
                  <a:pt x="4135" y="961"/>
                </a:lnTo>
                <a:lnTo>
                  <a:pt x="4140" y="963"/>
                </a:lnTo>
                <a:lnTo>
                  <a:pt x="4157" y="940"/>
                </a:lnTo>
                <a:lnTo>
                  <a:pt x="4177" y="918"/>
                </a:lnTo>
                <a:lnTo>
                  <a:pt x="4204" y="901"/>
                </a:lnTo>
                <a:lnTo>
                  <a:pt x="4235" y="894"/>
                </a:lnTo>
                <a:lnTo>
                  <a:pt x="4240" y="901"/>
                </a:lnTo>
                <a:lnTo>
                  <a:pt x="4246" y="907"/>
                </a:lnTo>
                <a:lnTo>
                  <a:pt x="4253" y="912"/>
                </a:lnTo>
                <a:lnTo>
                  <a:pt x="4258" y="916"/>
                </a:lnTo>
                <a:lnTo>
                  <a:pt x="4262" y="923"/>
                </a:lnTo>
                <a:lnTo>
                  <a:pt x="4268" y="936"/>
                </a:lnTo>
                <a:lnTo>
                  <a:pt x="4268" y="950"/>
                </a:lnTo>
                <a:lnTo>
                  <a:pt x="4271" y="967"/>
                </a:lnTo>
                <a:lnTo>
                  <a:pt x="4275" y="981"/>
                </a:lnTo>
                <a:lnTo>
                  <a:pt x="4282" y="1000"/>
                </a:lnTo>
                <a:lnTo>
                  <a:pt x="4288" y="1018"/>
                </a:lnTo>
                <a:lnTo>
                  <a:pt x="4295" y="1032"/>
                </a:lnTo>
                <a:lnTo>
                  <a:pt x="4302" y="1032"/>
                </a:lnTo>
                <a:lnTo>
                  <a:pt x="4306" y="1041"/>
                </a:lnTo>
                <a:lnTo>
                  <a:pt x="4306" y="1056"/>
                </a:lnTo>
                <a:lnTo>
                  <a:pt x="4304" y="1072"/>
                </a:lnTo>
                <a:lnTo>
                  <a:pt x="4300" y="1085"/>
                </a:lnTo>
                <a:lnTo>
                  <a:pt x="4298" y="1092"/>
                </a:lnTo>
                <a:lnTo>
                  <a:pt x="4297" y="1100"/>
                </a:lnTo>
                <a:lnTo>
                  <a:pt x="4293" y="1105"/>
                </a:lnTo>
                <a:lnTo>
                  <a:pt x="4289" y="1109"/>
                </a:lnTo>
                <a:lnTo>
                  <a:pt x="4282" y="1110"/>
                </a:lnTo>
                <a:lnTo>
                  <a:pt x="4275" y="1112"/>
                </a:lnTo>
                <a:lnTo>
                  <a:pt x="4273" y="1109"/>
                </a:lnTo>
                <a:lnTo>
                  <a:pt x="4273" y="1105"/>
                </a:lnTo>
                <a:lnTo>
                  <a:pt x="4273" y="1103"/>
                </a:lnTo>
                <a:lnTo>
                  <a:pt x="4271" y="1101"/>
                </a:lnTo>
                <a:lnTo>
                  <a:pt x="4269" y="1100"/>
                </a:lnTo>
                <a:lnTo>
                  <a:pt x="4269" y="1109"/>
                </a:lnTo>
                <a:lnTo>
                  <a:pt x="4268" y="1112"/>
                </a:lnTo>
                <a:lnTo>
                  <a:pt x="4262" y="1116"/>
                </a:lnTo>
                <a:lnTo>
                  <a:pt x="4258" y="1120"/>
                </a:lnTo>
                <a:lnTo>
                  <a:pt x="4253" y="1123"/>
                </a:lnTo>
                <a:lnTo>
                  <a:pt x="4249" y="1129"/>
                </a:lnTo>
                <a:lnTo>
                  <a:pt x="4229" y="1145"/>
                </a:lnTo>
                <a:lnTo>
                  <a:pt x="4229" y="1185"/>
                </a:lnTo>
                <a:lnTo>
                  <a:pt x="4224" y="1194"/>
                </a:lnTo>
                <a:lnTo>
                  <a:pt x="4218" y="1201"/>
                </a:lnTo>
                <a:lnTo>
                  <a:pt x="4213" y="1210"/>
                </a:lnTo>
                <a:lnTo>
                  <a:pt x="4209" y="1225"/>
                </a:lnTo>
                <a:lnTo>
                  <a:pt x="4233" y="1229"/>
                </a:lnTo>
                <a:lnTo>
                  <a:pt x="4251" y="1234"/>
                </a:lnTo>
                <a:lnTo>
                  <a:pt x="4269" y="1240"/>
                </a:lnTo>
                <a:lnTo>
                  <a:pt x="4288" y="1245"/>
                </a:lnTo>
                <a:lnTo>
                  <a:pt x="4309" y="1249"/>
                </a:lnTo>
                <a:lnTo>
                  <a:pt x="4322" y="1240"/>
                </a:lnTo>
                <a:lnTo>
                  <a:pt x="4333" y="1234"/>
                </a:lnTo>
                <a:lnTo>
                  <a:pt x="4342" y="1234"/>
                </a:lnTo>
                <a:lnTo>
                  <a:pt x="4351" y="1234"/>
                </a:lnTo>
                <a:lnTo>
                  <a:pt x="4362" y="1234"/>
                </a:lnTo>
                <a:lnTo>
                  <a:pt x="4375" y="1229"/>
                </a:lnTo>
                <a:lnTo>
                  <a:pt x="4389" y="1218"/>
                </a:lnTo>
                <a:lnTo>
                  <a:pt x="4404" y="1200"/>
                </a:lnTo>
                <a:lnTo>
                  <a:pt x="4417" y="1183"/>
                </a:lnTo>
                <a:lnTo>
                  <a:pt x="4433" y="1169"/>
                </a:lnTo>
                <a:lnTo>
                  <a:pt x="4464" y="1152"/>
                </a:lnTo>
                <a:lnTo>
                  <a:pt x="4497" y="1132"/>
                </a:lnTo>
                <a:lnTo>
                  <a:pt x="4531" y="1110"/>
                </a:lnTo>
                <a:lnTo>
                  <a:pt x="4562" y="1087"/>
                </a:lnTo>
                <a:lnTo>
                  <a:pt x="4591" y="1061"/>
                </a:lnTo>
                <a:lnTo>
                  <a:pt x="4613" y="1032"/>
                </a:lnTo>
                <a:lnTo>
                  <a:pt x="4629" y="1000"/>
                </a:lnTo>
                <a:lnTo>
                  <a:pt x="4626" y="996"/>
                </a:lnTo>
                <a:lnTo>
                  <a:pt x="4624" y="990"/>
                </a:lnTo>
                <a:lnTo>
                  <a:pt x="4622" y="983"/>
                </a:lnTo>
                <a:lnTo>
                  <a:pt x="4620" y="976"/>
                </a:lnTo>
                <a:lnTo>
                  <a:pt x="4604" y="976"/>
                </a:lnTo>
                <a:lnTo>
                  <a:pt x="4600" y="940"/>
                </a:lnTo>
                <a:lnTo>
                  <a:pt x="4624" y="927"/>
                </a:lnTo>
                <a:lnTo>
                  <a:pt x="4648" y="916"/>
                </a:lnTo>
                <a:lnTo>
                  <a:pt x="4669" y="910"/>
                </a:lnTo>
                <a:lnTo>
                  <a:pt x="4695" y="907"/>
                </a:lnTo>
                <a:lnTo>
                  <a:pt x="4722" y="907"/>
                </a:lnTo>
                <a:lnTo>
                  <a:pt x="4755" y="912"/>
                </a:lnTo>
                <a:lnTo>
                  <a:pt x="4771" y="905"/>
                </a:lnTo>
                <a:lnTo>
                  <a:pt x="4784" y="900"/>
                </a:lnTo>
                <a:lnTo>
                  <a:pt x="4798" y="896"/>
                </a:lnTo>
                <a:lnTo>
                  <a:pt x="4817" y="896"/>
                </a:lnTo>
                <a:lnTo>
                  <a:pt x="4831" y="876"/>
                </a:lnTo>
                <a:lnTo>
                  <a:pt x="4848" y="852"/>
                </a:lnTo>
                <a:lnTo>
                  <a:pt x="4860" y="827"/>
                </a:lnTo>
                <a:lnTo>
                  <a:pt x="4866" y="800"/>
                </a:lnTo>
                <a:lnTo>
                  <a:pt x="4858" y="789"/>
                </a:lnTo>
                <a:lnTo>
                  <a:pt x="4851" y="776"/>
                </a:lnTo>
                <a:lnTo>
                  <a:pt x="4846" y="760"/>
                </a:lnTo>
                <a:lnTo>
                  <a:pt x="4842" y="743"/>
                </a:lnTo>
                <a:lnTo>
                  <a:pt x="4862" y="725"/>
                </a:lnTo>
                <a:lnTo>
                  <a:pt x="4877" y="705"/>
                </a:lnTo>
                <a:lnTo>
                  <a:pt x="4889" y="683"/>
                </a:lnTo>
                <a:lnTo>
                  <a:pt x="4900" y="660"/>
                </a:lnTo>
                <a:lnTo>
                  <a:pt x="4913" y="636"/>
                </a:lnTo>
                <a:lnTo>
                  <a:pt x="4929" y="614"/>
                </a:lnTo>
                <a:lnTo>
                  <a:pt x="4949" y="598"/>
                </a:lnTo>
                <a:lnTo>
                  <a:pt x="4968" y="589"/>
                </a:lnTo>
                <a:lnTo>
                  <a:pt x="4989" y="583"/>
                </a:lnTo>
                <a:lnTo>
                  <a:pt x="5013" y="581"/>
                </a:lnTo>
                <a:lnTo>
                  <a:pt x="5037" y="578"/>
                </a:lnTo>
                <a:lnTo>
                  <a:pt x="5060" y="572"/>
                </a:lnTo>
                <a:lnTo>
                  <a:pt x="5126" y="550"/>
                </a:lnTo>
                <a:lnTo>
                  <a:pt x="5191" y="532"/>
                </a:lnTo>
                <a:lnTo>
                  <a:pt x="5262" y="516"/>
                </a:lnTo>
                <a:lnTo>
                  <a:pt x="5262" y="480"/>
                </a:lnTo>
                <a:lnTo>
                  <a:pt x="5275" y="478"/>
                </a:lnTo>
                <a:lnTo>
                  <a:pt x="5286" y="474"/>
                </a:lnTo>
                <a:lnTo>
                  <a:pt x="5295" y="467"/>
                </a:lnTo>
                <a:lnTo>
                  <a:pt x="5298" y="456"/>
                </a:lnTo>
                <a:lnTo>
                  <a:pt x="5302" y="454"/>
                </a:lnTo>
                <a:lnTo>
                  <a:pt x="5304" y="454"/>
                </a:lnTo>
                <a:lnTo>
                  <a:pt x="5308" y="456"/>
                </a:lnTo>
                <a:lnTo>
                  <a:pt x="5309" y="456"/>
                </a:lnTo>
                <a:lnTo>
                  <a:pt x="5311" y="458"/>
                </a:lnTo>
                <a:lnTo>
                  <a:pt x="5315" y="456"/>
                </a:lnTo>
                <a:lnTo>
                  <a:pt x="5313" y="440"/>
                </a:lnTo>
                <a:lnTo>
                  <a:pt x="5320" y="423"/>
                </a:lnTo>
                <a:lnTo>
                  <a:pt x="5329" y="405"/>
                </a:lnTo>
                <a:lnTo>
                  <a:pt x="5337" y="387"/>
                </a:lnTo>
                <a:lnTo>
                  <a:pt x="5335" y="376"/>
                </a:lnTo>
                <a:lnTo>
                  <a:pt x="5333" y="361"/>
                </a:lnTo>
                <a:lnTo>
                  <a:pt x="5331" y="343"/>
                </a:lnTo>
                <a:lnTo>
                  <a:pt x="5331" y="325"/>
                </a:lnTo>
                <a:lnTo>
                  <a:pt x="5333" y="309"/>
                </a:lnTo>
                <a:lnTo>
                  <a:pt x="5333" y="307"/>
                </a:lnTo>
                <a:lnTo>
                  <a:pt x="5337" y="305"/>
                </a:lnTo>
                <a:lnTo>
                  <a:pt x="5338" y="301"/>
                </a:lnTo>
                <a:lnTo>
                  <a:pt x="5342" y="298"/>
                </a:lnTo>
                <a:lnTo>
                  <a:pt x="5344" y="296"/>
                </a:lnTo>
                <a:lnTo>
                  <a:pt x="5346" y="294"/>
                </a:lnTo>
                <a:lnTo>
                  <a:pt x="5344" y="281"/>
                </a:lnTo>
                <a:lnTo>
                  <a:pt x="5338" y="267"/>
                </a:lnTo>
                <a:lnTo>
                  <a:pt x="5337" y="252"/>
                </a:lnTo>
                <a:lnTo>
                  <a:pt x="5344" y="232"/>
                </a:lnTo>
                <a:lnTo>
                  <a:pt x="5353" y="212"/>
                </a:lnTo>
                <a:lnTo>
                  <a:pt x="5362" y="196"/>
                </a:lnTo>
                <a:lnTo>
                  <a:pt x="5368" y="181"/>
                </a:lnTo>
                <a:lnTo>
                  <a:pt x="5369" y="169"/>
                </a:lnTo>
                <a:lnTo>
                  <a:pt x="5371" y="156"/>
                </a:lnTo>
                <a:lnTo>
                  <a:pt x="5377" y="145"/>
                </a:lnTo>
                <a:lnTo>
                  <a:pt x="5384" y="136"/>
                </a:lnTo>
                <a:lnTo>
                  <a:pt x="5395" y="130"/>
                </a:lnTo>
                <a:lnTo>
                  <a:pt x="5400" y="129"/>
                </a:lnTo>
                <a:lnTo>
                  <a:pt x="5406" y="129"/>
                </a:lnTo>
                <a:lnTo>
                  <a:pt x="5411" y="129"/>
                </a:lnTo>
                <a:lnTo>
                  <a:pt x="5418" y="127"/>
                </a:lnTo>
                <a:lnTo>
                  <a:pt x="5424" y="127"/>
                </a:lnTo>
                <a:lnTo>
                  <a:pt x="5426" y="132"/>
                </a:lnTo>
                <a:lnTo>
                  <a:pt x="5426" y="136"/>
                </a:lnTo>
                <a:lnTo>
                  <a:pt x="5424" y="141"/>
                </a:lnTo>
                <a:lnTo>
                  <a:pt x="5424" y="145"/>
                </a:lnTo>
                <a:lnTo>
                  <a:pt x="5424" y="149"/>
                </a:lnTo>
                <a:lnTo>
                  <a:pt x="5424" y="150"/>
                </a:lnTo>
                <a:lnTo>
                  <a:pt x="5428" y="154"/>
                </a:lnTo>
                <a:lnTo>
                  <a:pt x="5433" y="156"/>
                </a:lnTo>
                <a:lnTo>
                  <a:pt x="5451" y="138"/>
                </a:lnTo>
                <a:lnTo>
                  <a:pt x="5478" y="125"/>
                </a:lnTo>
                <a:lnTo>
                  <a:pt x="5509" y="118"/>
                </a:lnTo>
                <a:lnTo>
                  <a:pt x="5522" y="125"/>
                </a:lnTo>
                <a:lnTo>
                  <a:pt x="5537" y="132"/>
                </a:lnTo>
                <a:lnTo>
                  <a:pt x="5551" y="140"/>
                </a:lnTo>
                <a:lnTo>
                  <a:pt x="5558" y="150"/>
                </a:lnTo>
                <a:lnTo>
                  <a:pt x="5573" y="178"/>
                </a:lnTo>
                <a:lnTo>
                  <a:pt x="5584" y="209"/>
                </a:lnTo>
                <a:lnTo>
                  <a:pt x="5595" y="241"/>
                </a:lnTo>
                <a:lnTo>
                  <a:pt x="5604" y="269"/>
                </a:lnTo>
                <a:lnTo>
                  <a:pt x="5606" y="283"/>
                </a:lnTo>
                <a:lnTo>
                  <a:pt x="5608" y="298"/>
                </a:lnTo>
                <a:lnTo>
                  <a:pt x="5611" y="312"/>
                </a:lnTo>
                <a:lnTo>
                  <a:pt x="5618" y="321"/>
                </a:lnTo>
                <a:lnTo>
                  <a:pt x="5629" y="325"/>
                </a:lnTo>
                <a:lnTo>
                  <a:pt x="5642" y="327"/>
                </a:lnTo>
                <a:lnTo>
                  <a:pt x="5651" y="330"/>
                </a:lnTo>
                <a:lnTo>
                  <a:pt x="5658" y="345"/>
                </a:lnTo>
                <a:lnTo>
                  <a:pt x="5662" y="363"/>
                </a:lnTo>
                <a:lnTo>
                  <a:pt x="5668" y="380"/>
                </a:lnTo>
                <a:lnTo>
                  <a:pt x="5673" y="378"/>
                </a:lnTo>
                <a:lnTo>
                  <a:pt x="5678" y="376"/>
                </a:lnTo>
                <a:lnTo>
                  <a:pt x="5684" y="376"/>
                </a:lnTo>
                <a:lnTo>
                  <a:pt x="5693" y="374"/>
                </a:lnTo>
                <a:lnTo>
                  <a:pt x="5697" y="381"/>
                </a:lnTo>
                <a:lnTo>
                  <a:pt x="5702" y="387"/>
                </a:lnTo>
                <a:lnTo>
                  <a:pt x="5708" y="392"/>
                </a:lnTo>
                <a:lnTo>
                  <a:pt x="5717" y="396"/>
                </a:lnTo>
                <a:lnTo>
                  <a:pt x="5717" y="409"/>
                </a:lnTo>
                <a:lnTo>
                  <a:pt x="5718" y="423"/>
                </a:lnTo>
                <a:lnTo>
                  <a:pt x="5720" y="443"/>
                </a:lnTo>
                <a:lnTo>
                  <a:pt x="5704" y="454"/>
                </a:lnTo>
                <a:lnTo>
                  <a:pt x="5686" y="469"/>
                </a:lnTo>
                <a:lnTo>
                  <a:pt x="5668" y="483"/>
                </a:lnTo>
                <a:lnTo>
                  <a:pt x="5653" y="501"/>
                </a:lnTo>
                <a:lnTo>
                  <a:pt x="5646" y="521"/>
                </a:lnTo>
                <a:lnTo>
                  <a:pt x="5633" y="520"/>
                </a:lnTo>
                <a:lnTo>
                  <a:pt x="5624" y="516"/>
                </a:lnTo>
                <a:lnTo>
                  <a:pt x="5613" y="512"/>
                </a:lnTo>
                <a:lnTo>
                  <a:pt x="5609" y="516"/>
                </a:lnTo>
                <a:lnTo>
                  <a:pt x="5606" y="520"/>
                </a:lnTo>
                <a:lnTo>
                  <a:pt x="5600" y="521"/>
                </a:lnTo>
                <a:lnTo>
                  <a:pt x="5597" y="525"/>
                </a:lnTo>
                <a:lnTo>
                  <a:pt x="5600" y="530"/>
                </a:lnTo>
                <a:lnTo>
                  <a:pt x="5602" y="536"/>
                </a:lnTo>
                <a:lnTo>
                  <a:pt x="5604" y="541"/>
                </a:lnTo>
                <a:lnTo>
                  <a:pt x="5604" y="549"/>
                </a:lnTo>
                <a:lnTo>
                  <a:pt x="5560" y="545"/>
                </a:lnTo>
                <a:lnTo>
                  <a:pt x="5558" y="561"/>
                </a:lnTo>
                <a:lnTo>
                  <a:pt x="5558" y="576"/>
                </a:lnTo>
                <a:lnTo>
                  <a:pt x="5558" y="594"/>
                </a:lnTo>
                <a:lnTo>
                  <a:pt x="5555" y="598"/>
                </a:lnTo>
                <a:lnTo>
                  <a:pt x="5551" y="600"/>
                </a:lnTo>
                <a:lnTo>
                  <a:pt x="5548" y="603"/>
                </a:lnTo>
                <a:lnTo>
                  <a:pt x="5546" y="605"/>
                </a:lnTo>
                <a:lnTo>
                  <a:pt x="5540" y="609"/>
                </a:lnTo>
                <a:lnTo>
                  <a:pt x="5535" y="610"/>
                </a:lnTo>
                <a:lnTo>
                  <a:pt x="5533" y="609"/>
                </a:lnTo>
                <a:lnTo>
                  <a:pt x="5531" y="609"/>
                </a:lnTo>
                <a:lnTo>
                  <a:pt x="5531" y="607"/>
                </a:lnTo>
                <a:lnTo>
                  <a:pt x="5529" y="607"/>
                </a:lnTo>
                <a:lnTo>
                  <a:pt x="5526" y="605"/>
                </a:lnTo>
                <a:lnTo>
                  <a:pt x="5524" y="621"/>
                </a:lnTo>
                <a:lnTo>
                  <a:pt x="5517" y="632"/>
                </a:lnTo>
                <a:lnTo>
                  <a:pt x="5509" y="640"/>
                </a:lnTo>
                <a:lnTo>
                  <a:pt x="5502" y="649"/>
                </a:lnTo>
                <a:lnTo>
                  <a:pt x="5493" y="658"/>
                </a:lnTo>
                <a:lnTo>
                  <a:pt x="5484" y="656"/>
                </a:lnTo>
                <a:lnTo>
                  <a:pt x="5478" y="656"/>
                </a:lnTo>
                <a:lnTo>
                  <a:pt x="5471" y="656"/>
                </a:lnTo>
                <a:lnTo>
                  <a:pt x="5460" y="654"/>
                </a:lnTo>
                <a:lnTo>
                  <a:pt x="5460" y="667"/>
                </a:lnTo>
                <a:lnTo>
                  <a:pt x="5462" y="678"/>
                </a:lnTo>
                <a:lnTo>
                  <a:pt x="5458" y="694"/>
                </a:lnTo>
                <a:lnTo>
                  <a:pt x="5453" y="714"/>
                </a:lnTo>
                <a:lnTo>
                  <a:pt x="5446" y="736"/>
                </a:lnTo>
                <a:lnTo>
                  <a:pt x="5440" y="761"/>
                </a:lnTo>
                <a:lnTo>
                  <a:pt x="5437" y="785"/>
                </a:lnTo>
                <a:lnTo>
                  <a:pt x="5438" y="809"/>
                </a:lnTo>
                <a:lnTo>
                  <a:pt x="5462" y="809"/>
                </a:lnTo>
                <a:lnTo>
                  <a:pt x="5462" y="829"/>
                </a:lnTo>
                <a:lnTo>
                  <a:pt x="5457" y="830"/>
                </a:lnTo>
                <a:lnTo>
                  <a:pt x="5451" y="834"/>
                </a:lnTo>
                <a:lnTo>
                  <a:pt x="5446" y="838"/>
                </a:lnTo>
                <a:lnTo>
                  <a:pt x="5442" y="841"/>
                </a:lnTo>
                <a:lnTo>
                  <a:pt x="5438" y="845"/>
                </a:lnTo>
                <a:lnTo>
                  <a:pt x="5438" y="869"/>
                </a:lnTo>
                <a:lnTo>
                  <a:pt x="5455" y="869"/>
                </a:lnTo>
                <a:lnTo>
                  <a:pt x="5466" y="876"/>
                </a:lnTo>
                <a:lnTo>
                  <a:pt x="5477" y="887"/>
                </a:lnTo>
                <a:lnTo>
                  <a:pt x="5486" y="900"/>
                </a:lnTo>
                <a:lnTo>
                  <a:pt x="5495" y="910"/>
                </a:lnTo>
                <a:lnTo>
                  <a:pt x="5508" y="921"/>
                </a:lnTo>
                <a:lnTo>
                  <a:pt x="5522" y="925"/>
                </a:lnTo>
                <a:lnTo>
                  <a:pt x="5528" y="921"/>
                </a:lnTo>
                <a:lnTo>
                  <a:pt x="5531" y="916"/>
                </a:lnTo>
                <a:lnTo>
                  <a:pt x="5533" y="912"/>
                </a:lnTo>
                <a:lnTo>
                  <a:pt x="5537" y="909"/>
                </a:lnTo>
                <a:lnTo>
                  <a:pt x="5540" y="901"/>
                </a:lnTo>
                <a:lnTo>
                  <a:pt x="5528" y="896"/>
                </a:lnTo>
                <a:lnTo>
                  <a:pt x="5517" y="890"/>
                </a:lnTo>
                <a:lnTo>
                  <a:pt x="5502" y="885"/>
                </a:lnTo>
                <a:lnTo>
                  <a:pt x="5504" y="872"/>
                </a:lnTo>
                <a:lnTo>
                  <a:pt x="5513" y="872"/>
                </a:lnTo>
                <a:lnTo>
                  <a:pt x="5520" y="872"/>
                </a:lnTo>
                <a:lnTo>
                  <a:pt x="5526" y="872"/>
                </a:lnTo>
                <a:lnTo>
                  <a:pt x="5537" y="874"/>
                </a:lnTo>
                <a:lnTo>
                  <a:pt x="5544" y="885"/>
                </a:lnTo>
                <a:lnTo>
                  <a:pt x="5553" y="896"/>
                </a:lnTo>
                <a:lnTo>
                  <a:pt x="5560" y="909"/>
                </a:lnTo>
                <a:lnTo>
                  <a:pt x="5564" y="925"/>
                </a:lnTo>
                <a:lnTo>
                  <a:pt x="5546" y="940"/>
                </a:lnTo>
                <a:lnTo>
                  <a:pt x="5526" y="952"/>
                </a:lnTo>
                <a:lnTo>
                  <a:pt x="5506" y="965"/>
                </a:lnTo>
                <a:lnTo>
                  <a:pt x="5482" y="970"/>
                </a:lnTo>
                <a:lnTo>
                  <a:pt x="5482" y="954"/>
                </a:lnTo>
                <a:lnTo>
                  <a:pt x="5478" y="954"/>
                </a:lnTo>
                <a:lnTo>
                  <a:pt x="5478" y="961"/>
                </a:lnTo>
                <a:lnTo>
                  <a:pt x="5468" y="969"/>
                </a:lnTo>
                <a:lnTo>
                  <a:pt x="5462" y="978"/>
                </a:lnTo>
                <a:lnTo>
                  <a:pt x="5455" y="985"/>
                </a:lnTo>
                <a:lnTo>
                  <a:pt x="5446" y="990"/>
                </a:lnTo>
                <a:lnTo>
                  <a:pt x="5433" y="994"/>
                </a:lnTo>
                <a:lnTo>
                  <a:pt x="5433" y="987"/>
                </a:lnTo>
                <a:lnTo>
                  <a:pt x="5429" y="983"/>
                </a:lnTo>
                <a:lnTo>
                  <a:pt x="5428" y="980"/>
                </a:lnTo>
                <a:lnTo>
                  <a:pt x="5426" y="976"/>
                </a:lnTo>
                <a:lnTo>
                  <a:pt x="5426" y="972"/>
                </a:lnTo>
                <a:lnTo>
                  <a:pt x="5424" y="967"/>
                </a:lnTo>
                <a:lnTo>
                  <a:pt x="5420" y="967"/>
                </a:lnTo>
                <a:lnTo>
                  <a:pt x="5418" y="967"/>
                </a:lnTo>
                <a:lnTo>
                  <a:pt x="5417" y="967"/>
                </a:lnTo>
                <a:lnTo>
                  <a:pt x="5415" y="969"/>
                </a:lnTo>
                <a:lnTo>
                  <a:pt x="5413" y="970"/>
                </a:lnTo>
                <a:lnTo>
                  <a:pt x="5418" y="983"/>
                </a:lnTo>
                <a:lnTo>
                  <a:pt x="5422" y="996"/>
                </a:lnTo>
                <a:lnTo>
                  <a:pt x="5420" y="1010"/>
                </a:lnTo>
                <a:lnTo>
                  <a:pt x="5386" y="1029"/>
                </a:lnTo>
                <a:lnTo>
                  <a:pt x="5349" y="1047"/>
                </a:lnTo>
                <a:lnTo>
                  <a:pt x="5311" y="1069"/>
                </a:lnTo>
                <a:lnTo>
                  <a:pt x="5275" y="1090"/>
                </a:lnTo>
                <a:lnTo>
                  <a:pt x="5242" y="1116"/>
                </a:lnTo>
                <a:lnTo>
                  <a:pt x="5218" y="1143"/>
                </a:lnTo>
                <a:lnTo>
                  <a:pt x="5215" y="1167"/>
                </a:lnTo>
                <a:lnTo>
                  <a:pt x="5206" y="1176"/>
                </a:lnTo>
                <a:lnTo>
                  <a:pt x="5197" y="1183"/>
                </a:lnTo>
                <a:lnTo>
                  <a:pt x="5188" y="1189"/>
                </a:lnTo>
                <a:lnTo>
                  <a:pt x="5180" y="1200"/>
                </a:lnTo>
                <a:lnTo>
                  <a:pt x="5177" y="1216"/>
                </a:lnTo>
                <a:lnTo>
                  <a:pt x="5209" y="1216"/>
                </a:lnTo>
                <a:lnTo>
                  <a:pt x="5209" y="1223"/>
                </a:lnTo>
                <a:lnTo>
                  <a:pt x="5213" y="1234"/>
                </a:lnTo>
                <a:lnTo>
                  <a:pt x="5213" y="1249"/>
                </a:lnTo>
                <a:lnTo>
                  <a:pt x="5213" y="1263"/>
                </a:lnTo>
                <a:lnTo>
                  <a:pt x="5215" y="1290"/>
                </a:lnTo>
                <a:lnTo>
                  <a:pt x="5217" y="1312"/>
                </a:lnTo>
                <a:lnTo>
                  <a:pt x="5213" y="1332"/>
                </a:lnTo>
                <a:lnTo>
                  <a:pt x="5208" y="1345"/>
                </a:lnTo>
                <a:lnTo>
                  <a:pt x="5200" y="1354"/>
                </a:lnTo>
                <a:lnTo>
                  <a:pt x="5197" y="1367"/>
                </a:lnTo>
                <a:lnTo>
                  <a:pt x="5193" y="1385"/>
                </a:lnTo>
                <a:lnTo>
                  <a:pt x="5188" y="1385"/>
                </a:lnTo>
                <a:lnTo>
                  <a:pt x="5186" y="1387"/>
                </a:lnTo>
                <a:lnTo>
                  <a:pt x="5184" y="1387"/>
                </a:lnTo>
                <a:lnTo>
                  <a:pt x="5184" y="1387"/>
                </a:lnTo>
                <a:lnTo>
                  <a:pt x="5182" y="1387"/>
                </a:lnTo>
                <a:lnTo>
                  <a:pt x="5182" y="1389"/>
                </a:lnTo>
                <a:lnTo>
                  <a:pt x="5180" y="1392"/>
                </a:lnTo>
                <a:lnTo>
                  <a:pt x="5182" y="1401"/>
                </a:lnTo>
                <a:lnTo>
                  <a:pt x="5178" y="1414"/>
                </a:lnTo>
                <a:lnTo>
                  <a:pt x="5173" y="1427"/>
                </a:lnTo>
                <a:lnTo>
                  <a:pt x="5164" y="1440"/>
                </a:lnTo>
                <a:lnTo>
                  <a:pt x="5153" y="1449"/>
                </a:lnTo>
                <a:lnTo>
                  <a:pt x="5142" y="1452"/>
                </a:lnTo>
                <a:lnTo>
                  <a:pt x="5142" y="1449"/>
                </a:lnTo>
                <a:lnTo>
                  <a:pt x="5138" y="1449"/>
                </a:lnTo>
                <a:lnTo>
                  <a:pt x="5140" y="1434"/>
                </a:lnTo>
                <a:lnTo>
                  <a:pt x="5138" y="1425"/>
                </a:lnTo>
                <a:lnTo>
                  <a:pt x="5131" y="1418"/>
                </a:lnTo>
                <a:lnTo>
                  <a:pt x="5120" y="1421"/>
                </a:lnTo>
                <a:lnTo>
                  <a:pt x="5113" y="1421"/>
                </a:lnTo>
                <a:lnTo>
                  <a:pt x="5104" y="1416"/>
                </a:lnTo>
                <a:lnTo>
                  <a:pt x="5095" y="1409"/>
                </a:lnTo>
                <a:lnTo>
                  <a:pt x="5095" y="1412"/>
                </a:lnTo>
                <a:lnTo>
                  <a:pt x="5102" y="1425"/>
                </a:lnTo>
                <a:lnTo>
                  <a:pt x="5108" y="1438"/>
                </a:lnTo>
                <a:lnTo>
                  <a:pt x="5115" y="1449"/>
                </a:lnTo>
                <a:lnTo>
                  <a:pt x="5126" y="1458"/>
                </a:lnTo>
                <a:lnTo>
                  <a:pt x="5131" y="1460"/>
                </a:lnTo>
                <a:lnTo>
                  <a:pt x="5137" y="1461"/>
                </a:lnTo>
                <a:lnTo>
                  <a:pt x="5142" y="1463"/>
                </a:lnTo>
                <a:lnTo>
                  <a:pt x="5148" y="1465"/>
                </a:lnTo>
                <a:lnTo>
                  <a:pt x="5148" y="1481"/>
                </a:lnTo>
                <a:lnTo>
                  <a:pt x="5149" y="1490"/>
                </a:lnTo>
                <a:lnTo>
                  <a:pt x="5151" y="1496"/>
                </a:lnTo>
                <a:lnTo>
                  <a:pt x="5155" y="1500"/>
                </a:lnTo>
                <a:lnTo>
                  <a:pt x="5158" y="1505"/>
                </a:lnTo>
                <a:lnTo>
                  <a:pt x="5162" y="1518"/>
                </a:lnTo>
                <a:lnTo>
                  <a:pt x="5158" y="1518"/>
                </a:lnTo>
                <a:lnTo>
                  <a:pt x="5155" y="1520"/>
                </a:lnTo>
                <a:lnTo>
                  <a:pt x="5155" y="1520"/>
                </a:lnTo>
                <a:lnTo>
                  <a:pt x="5153" y="1520"/>
                </a:lnTo>
                <a:lnTo>
                  <a:pt x="5153" y="1520"/>
                </a:lnTo>
                <a:lnTo>
                  <a:pt x="5153" y="1521"/>
                </a:lnTo>
                <a:lnTo>
                  <a:pt x="5151" y="1525"/>
                </a:lnTo>
                <a:lnTo>
                  <a:pt x="5151" y="1529"/>
                </a:lnTo>
                <a:lnTo>
                  <a:pt x="5153" y="1532"/>
                </a:lnTo>
                <a:lnTo>
                  <a:pt x="5155" y="1538"/>
                </a:lnTo>
                <a:lnTo>
                  <a:pt x="5155" y="1545"/>
                </a:lnTo>
                <a:lnTo>
                  <a:pt x="5155" y="1550"/>
                </a:lnTo>
                <a:lnTo>
                  <a:pt x="5151" y="1554"/>
                </a:lnTo>
                <a:lnTo>
                  <a:pt x="5148" y="1558"/>
                </a:lnTo>
                <a:lnTo>
                  <a:pt x="5144" y="1561"/>
                </a:lnTo>
                <a:lnTo>
                  <a:pt x="5140" y="1567"/>
                </a:lnTo>
                <a:lnTo>
                  <a:pt x="5137" y="1570"/>
                </a:lnTo>
                <a:lnTo>
                  <a:pt x="5133" y="1574"/>
                </a:lnTo>
                <a:lnTo>
                  <a:pt x="5129" y="1589"/>
                </a:lnTo>
                <a:lnTo>
                  <a:pt x="5128" y="1609"/>
                </a:lnTo>
                <a:lnTo>
                  <a:pt x="5126" y="1630"/>
                </a:lnTo>
                <a:lnTo>
                  <a:pt x="5124" y="1650"/>
                </a:lnTo>
                <a:lnTo>
                  <a:pt x="5120" y="1667"/>
                </a:lnTo>
                <a:lnTo>
                  <a:pt x="5108" y="1667"/>
                </a:lnTo>
                <a:lnTo>
                  <a:pt x="5108" y="1683"/>
                </a:lnTo>
                <a:lnTo>
                  <a:pt x="5106" y="1700"/>
                </a:lnTo>
                <a:lnTo>
                  <a:pt x="5100" y="1714"/>
                </a:lnTo>
                <a:lnTo>
                  <a:pt x="5098" y="1716"/>
                </a:lnTo>
                <a:lnTo>
                  <a:pt x="5097" y="1716"/>
                </a:lnTo>
                <a:lnTo>
                  <a:pt x="5095" y="1718"/>
                </a:lnTo>
                <a:lnTo>
                  <a:pt x="5091" y="1718"/>
                </a:lnTo>
                <a:lnTo>
                  <a:pt x="5088" y="1718"/>
                </a:lnTo>
                <a:lnTo>
                  <a:pt x="5082" y="1703"/>
                </a:lnTo>
                <a:lnTo>
                  <a:pt x="5078" y="1689"/>
                </a:lnTo>
                <a:lnTo>
                  <a:pt x="5077" y="1672"/>
                </a:lnTo>
                <a:lnTo>
                  <a:pt x="5077" y="1650"/>
                </a:lnTo>
                <a:lnTo>
                  <a:pt x="5082" y="1638"/>
                </a:lnTo>
                <a:lnTo>
                  <a:pt x="5088" y="1620"/>
                </a:lnTo>
                <a:lnTo>
                  <a:pt x="5093" y="1605"/>
                </a:lnTo>
                <a:lnTo>
                  <a:pt x="5073" y="1605"/>
                </a:lnTo>
                <a:lnTo>
                  <a:pt x="5073" y="1600"/>
                </a:lnTo>
                <a:lnTo>
                  <a:pt x="5073" y="1594"/>
                </a:lnTo>
                <a:lnTo>
                  <a:pt x="5075" y="1590"/>
                </a:lnTo>
                <a:lnTo>
                  <a:pt x="5077" y="1585"/>
                </a:lnTo>
                <a:lnTo>
                  <a:pt x="5058" y="1580"/>
                </a:lnTo>
                <a:lnTo>
                  <a:pt x="5046" y="1570"/>
                </a:lnTo>
                <a:lnTo>
                  <a:pt x="5033" y="1563"/>
                </a:lnTo>
                <a:lnTo>
                  <a:pt x="5020" y="1561"/>
                </a:lnTo>
                <a:lnTo>
                  <a:pt x="5015" y="1561"/>
                </a:lnTo>
                <a:lnTo>
                  <a:pt x="5020" y="1567"/>
                </a:lnTo>
                <a:lnTo>
                  <a:pt x="5024" y="1570"/>
                </a:lnTo>
                <a:lnTo>
                  <a:pt x="5029" y="1576"/>
                </a:lnTo>
                <a:lnTo>
                  <a:pt x="5031" y="1581"/>
                </a:lnTo>
                <a:lnTo>
                  <a:pt x="5033" y="1587"/>
                </a:lnTo>
                <a:lnTo>
                  <a:pt x="5033" y="1590"/>
                </a:lnTo>
                <a:lnTo>
                  <a:pt x="5033" y="1594"/>
                </a:lnTo>
                <a:lnTo>
                  <a:pt x="5031" y="1598"/>
                </a:lnTo>
                <a:lnTo>
                  <a:pt x="5031" y="1600"/>
                </a:lnTo>
                <a:lnTo>
                  <a:pt x="5031" y="1603"/>
                </a:lnTo>
                <a:lnTo>
                  <a:pt x="5031" y="1605"/>
                </a:lnTo>
                <a:lnTo>
                  <a:pt x="5040" y="1614"/>
                </a:lnTo>
                <a:lnTo>
                  <a:pt x="5046" y="1621"/>
                </a:lnTo>
                <a:lnTo>
                  <a:pt x="5048" y="1632"/>
                </a:lnTo>
                <a:lnTo>
                  <a:pt x="5048" y="1650"/>
                </a:lnTo>
                <a:lnTo>
                  <a:pt x="5046" y="1652"/>
                </a:lnTo>
                <a:lnTo>
                  <a:pt x="5044" y="1656"/>
                </a:lnTo>
                <a:lnTo>
                  <a:pt x="5044" y="1660"/>
                </a:lnTo>
                <a:lnTo>
                  <a:pt x="5044" y="1667"/>
                </a:lnTo>
                <a:lnTo>
                  <a:pt x="5055" y="1667"/>
                </a:lnTo>
                <a:lnTo>
                  <a:pt x="5060" y="1676"/>
                </a:lnTo>
                <a:lnTo>
                  <a:pt x="5062" y="1687"/>
                </a:lnTo>
                <a:lnTo>
                  <a:pt x="5064" y="1701"/>
                </a:lnTo>
                <a:lnTo>
                  <a:pt x="5048" y="1701"/>
                </a:lnTo>
                <a:lnTo>
                  <a:pt x="5048" y="1707"/>
                </a:lnTo>
                <a:lnTo>
                  <a:pt x="5057" y="1712"/>
                </a:lnTo>
                <a:lnTo>
                  <a:pt x="5062" y="1718"/>
                </a:lnTo>
                <a:lnTo>
                  <a:pt x="5066" y="1725"/>
                </a:lnTo>
                <a:lnTo>
                  <a:pt x="5068" y="1738"/>
                </a:lnTo>
                <a:lnTo>
                  <a:pt x="5100" y="1738"/>
                </a:lnTo>
                <a:lnTo>
                  <a:pt x="5108" y="1750"/>
                </a:lnTo>
                <a:lnTo>
                  <a:pt x="5120" y="1763"/>
                </a:lnTo>
                <a:lnTo>
                  <a:pt x="5131" y="1776"/>
                </a:lnTo>
                <a:lnTo>
                  <a:pt x="5140" y="1787"/>
                </a:lnTo>
                <a:lnTo>
                  <a:pt x="5148" y="1805"/>
                </a:lnTo>
                <a:lnTo>
                  <a:pt x="5151" y="1825"/>
                </a:lnTo>
                <a:lnTo>
                  <a:pt x="5160" y="1843"/>
                </a:lnTo>
                <a:lnTo>
                  <a:pt x="5168" y="1854"/>
                </a:lnTo>
                <a:lnTo>
                  <a:pt x="5177" y="1861"/>
                </a:lnTo>
                <a:lnTo>
                  <a:pt x="5186" y="1870"/>
                </a:lnTo>
                <a:lnTo>
                  <a:pt x="5193" y="1883"/>
                </a:lnTo>
                <a:lnTo>
                  <a:pt x="5197" y="1900"/>
                </a:lnTo>
                <a:lnTo>
                  <a:pt x="5180" y="1900"/>
                </a:lnTo>
                <a:lnTo>
                  <a:pt x="5180" y="1887"/>
                </a:lnTo>
                <a:lnTo>
                  <a:pt x="5168" y="1880"/>
                </a:lnTo>
                <a:lnTo>
                  <a:pt x="5168" y="1883"/>
                </a:lnTo>
                <a:lnTo>
                  <a:pt x="5175" y="1894"/>
                </a:lnTo>
                <a:lnTo>
                  <a:pt x="5178" y="1907"/>
                </a:lnTo>
                <a:lnTo>
                  <a:pt x="5180" y="1923"/>
                </a:lnTo>
                <a:lnTo>
                  <a:pt x="5169" y="1936"/>
                </a:lnTo>
                <a:lnTo>
                  <a:pt x="5162" y="1947"/>
                </a:lnTo>
                <a:lnTo>
                  <a:pt x="5155" y="1960"/>
                </a:lnTo>
                <a:lnTo>
                  <a:pt x="5146" y="1970"/>
                </a:lnTo>
                <a:lnTo>
                  <a:pt x="5133" y="1976"/>
                </a:lnTo>
                <a:lnTo>
                  <a:pt x="5115" y="1980"/>
                </a:lnTo>
                <a:lnTo>
                  <a:pt x="5109" y="1976"/>
                </a:lnTo>
                <a:lnTo>
                  <a:pt x="5104" y="1974"/>
                </a:lnTo>
                <a:lnTo>
                  <a:pt x="5097" y="1972"/>
                </a:lnTo>
                <a:lnTo>
                  <a:pt x="5089" y="1970"/>
                </a:lnTo>
                <a:lnTo>
                  <a:pt x="5089" y="1976"/>
                </a:lnTo>
                <a:lnTo>
                  <a:pt x="5093" y="1976"/>
                </a:lnTo>
                <a:lnTo>
                  <a:pt x="5098" y="1978"/>
                </a:lnTo>
                <a:lnTo>
                  <a:pt x="5102" y="1981"/>
                </a:lnTo>
                <a:lnTo>
                  <a:pt x="5108" y="1983"/>
                </a:lnTo>
                <a:lnTo>
                  <a:pt x="5111" y="1987"/>
                </a:lnTo>
                <a:lnTo>
                  <a:pt x="5113" y="1992"/>
                </a:lnTo>
                <a:lnTo>
                  <a:pt x="5109" y="1994"/>
                </a:lnTo>
                <a:lnTo>
                  <a:pt x="5106" y="1998"/>
                </a:lnTo>
                <a:lnTo>
                  <a:pt x="5104" y="2000"/>
                </a:lnTo>
                <a:lnTo>
                  <a:pt x="5104" y="2003"/>
                </a:lnTo>
                <a:lnTo>
                  <a:pt x="5102" y="2009"/>
                </a:lnTo>
                <a:lnTo>
                  <a:pt x="5102" y="2016"/>
                </a:lnTo>
                <a:lnTo>
                  <a:pt x="5106" y="2016"/>
                </a:lnTo>
                <a:lnTo>
                  <a:pt x="5113" y="2010"/>
                </a:lnTo>
                <a:lnTo>
                  <a:pt x="5122" y="2010"/>
                </a:lnTo>
                <a:lnTo>
                  <a:pt x="5138" y="2012"/>
                </a:lnTo>
                <a:lnTo>
                  <a:pt x="5138" y="2040"/>
                </a:lnTo>
                <a:lnTo>
                  <a:pt x="5133" y="2045"/>
                </a:lnTo>
                <a:lnTo>
                  <a:pt x="5128" y="2052"/>
                </a:lnTo>
                <a:lnTo>
                  <a:pt x="5124" y="2058"/>
                </a:lnTo>
                <a:lnTo>
                  <a:pt x="5117" y="2063"/>
                </a:lnTo>
                <a:lnTo>
                  <a:pt x="5102" y="2070"/>
                </a:lnTo>
                <a:lnTo>
                  <a:pt x="5082" y="2074"/>
                </a:lnTo>
                <a:lnTo>
                  <a:pt x="5062" y="2078"/>
                </a:lnTo>
                <a:lnTo>
                  <a:pt x="5048" y="2083"/>
                </a:lnTo>
                <a:lnTo>
                  <a:pt x="5044" y="2087"/>
                </a:lnTo>
                <a:lnTo>
                  <a:pt x="5037" y="2096"/>
                </a:lnTo>
                <a:lnTo>
                  <a:pt x="5028" y="2107"/>
                </a:lnTo>
                <a:lnTo>
                  <a:pt x="5018" y="2120"/>
                </a:lnTo>
                <a:lnTo>
                  <a:pt x="5009" y="2132"/>
                </a:lnTo>
                <a:lnTo>
                  <a:pt x="5002" y="2141"/>
                </a:lnTo>
                <a:lnTo>
                  <a:pt x="4998" y="2147"/>
                </a:lnTo>
                <a:lnTo>
                  <a:pt x="4995" y="2147"/>
                </a:lnTo>
                <a:lnTo>
                  <a:pt x="4988" y="2165"/>
                </a:lnTo>
                <a:lnTo>
                  <a:pt x="4984" y="2180"/>
                </a:lnTo>
                <a:lnTo>
                  <a:pt x="4982" y="2194"/>
                </a:lnTo>
                <a:lnTo>
                  <a:pt x="4977" y="2205"/>
                </a:lnTo>
                <a:lnTo>
                  <a:pt x="4968" y="2212"/>
                </a:lnTo>
                <a:lnTo>
                  <a:pt x="4953" y="2218"/>
                </a:lnTo>
                <a:lnTo>
                  <a:pt x="4929" y="2220"/>
                </a:lnTo>
                <a:lnTo>
                  <a:pt x="4913" y="2230"/>
                </a:lnTo>
                <a:lnTo>
                  <a:pt x="4895" y="2241"/>
                </a:lnTo>
                <a:lnTo>
                  <a:pt x="4877" y="2252"/>
                </a:lnTo>
                <a:lnTo>
                  <a:pt x="4862" y="2265"/>
                </a:lnTo>
                <a:lnTo>
                  <a:pt x="4851" y="2283"/>
                </a:lnTo>
                <a:lnTo>
                  <a:pt x="4851" y="2330"/>
                </a:lnTo>
                <a:lnTo>
                  <a:pt x="4849" y="2332"/>
                </a:lnTo>
                <a:lnTo>
                  <a:pt x="4846" y="2336"/>
                </a:lnTo>
                <a:lnTo>
                  <a:pt x="4842" y="2338"/>
                </a:lnTo>
                <a:lnTo>
                  <a:pt x="4838" y="2341"/>
                </a:lnTo>
                <a:lnTo>
                  <a:pt x="4835" y="2347"/>
                </a:lnTo>
                <a:lnTo>
                  <a:pt x="4831" y="2354"/>
                </a:lnTo>
                <a:lnTo>
                  <a:pt x="4820" y="2354"/>
                </a:lnTo>
                <a:lnTo>
                  <a:pt x="4811" y="2350"/>
                </a:lnTo>
                <a:lnTo>
                  <a:pt x="4804" y="2349"/>
                </a:lnTo>
                <a:lnTo>
                  <a:pt x="4797" y="2347"/>
                </a:lnTo>
                <a:lnTo>
                  <a:pt x="4793" y="2350"/>
                </a:lnTo>
                <a:lnTo>
                  <a:pt x="4791" y="2358"/>
                </a:lnTo>
                <a:lnTo>
                  <a:pt x="4778" y="2358"/>
                </a:lnTo>
                <a:lnTo>
                  <a:pt x="4769" y="2380"/>
                </a:lnTo>
                <a:lnTo>
                  <a:pt x="4753" y="2400"/>
                </a:lnTo>
                <a:lnTo>
                  <a:pt x="4733" y="2414"/>
                </a:lnTo>
                <a:lnTo>
                  <a:pt x="4709" y="2421"/>
                </a:lnTo>
                <a:lnTo>
                  <a:pt x="4704" y="2430"/>
                </a:lnTo>
                <a:lnTo>
                  <a:pt x="4704" y="2438"/>
                </a:lnTo>
                <a:lnTo>
                  <a:pt x="4704" y="2443"/>
                </a:lnTo>
                <a:lnTo>
                  <a:pt x="4704" y="2449"/>
                </a:lnTo>
                <a:lnTo>
                  <a:pt x="4702" y="2454"/>
                </a:lnTo>
                <a:lnTo>
                  <a:pt x="4693" y="2456"/>
                </a:lnTo>
                <a:lnTo>
                  <a:pt x="4677" y="2458"/>
                </a:lnTo>
                <a:lnTo>
                  <a:pt x="4677" y="2454"/>
                </a:lnTo>
                <a:lnTo>
                  <a:pt x="4673" y="2454"/>
                </a:lnTo>
                <a:lnTo>
                  <a:pt x="4673" y="2458"/>
                </a:lnTo>
                <a:lnTo>
                  <a:pt x="4677" y="2460"/>
                </a:lnTo>
                <a:lnTo>
                  <a:pt x="4678" y="2461"/>
                </a:lnTo>
                <a:lnTo>
                  <a:pt x="4680" y="2463"/>
                </a:lnTo>
                <a:lnTo>
                  <a:pt x="4680" y="2465"/>
                </a:lnTo>
                <a:lnTo>
                  <a:pt x="4680" y="2467"/>
                </a:lnTo>
                <a:lnTo>
                  <a:pt x="4680" y="2469"/>
                </a:lnTo>
                <a:lnTo>
                  <a:pt x="4678" y="2472"/>
                </a:lnTo>
                <a:lnTo>
                  <a:pt x="4677" y="2474"/>
                </a:lnTo>
                <a:lnTo>
                  <a:pt x="4673" y="2478"/>
                </a:lnTo>
                <a:lnTo>
                  <a:pt x="4671" y="2480"/>
                </a:lnTo>
                <a:lnTo>
                  <a:pt x="4669" y="2481"/>
                </a:lnTo>
                <a:lnTo>
                  <a:pt x="4668" y="2481"/>
                </a:lnTo>
                <a:lnTo>
                  <a:pt x="4671" y="2501"/>
                </a:lnTo>
                <a:lnTo>
                  <a:pt x="4669" y="2505"/>
                </a:lnTo>
                <a:lnTo>
                  <a:pt x="4664" y="2509"/>
                </a:lnTo>
                <a:lnTo>
                  <a:pt x="4657" y="2514"/>
                </a:lnTo>
                <a:lnTo>
                  <a:pt x="4651" y="2518"/>
                </a:lnTo>
                <a:lnTo>
                  <a:pt x="4648" y="2521"/>
                </a:lnTo>
                <a:lnTo>
                  <a:pt x="4644" y="2534"/>
                </a:lnTo>
                <a:lnTo>
                  <a:pt x="4642" y="2550"/>
                </a:lnTo>
                <a:lnTo>
                  <a:pt x="4644" y="2565"/>
                </a:lnTo>
                <a:lnTo>
                  <a:pt x="4644" y="2578"/>
                </a:lnTo>
                <a:lnTo>
                  <a:pt x="4642" y="2580"/>
                </a:lnTo>
                <a:lnTo>
                  <a:pt x="4638" y="2581"/>
                </a:lnTo>
                <a:lnTo>
                  <a:pt x="4635" y="2585"/>
                </a:lnTo>
                <a:lnTo>
                  <a:pt x="4631" y="2589"/>
                </a:lnTo>
                <a:lnTo>
                  <a:pt x="4629" y="2590"/>
                </a:lnTo>
                <a:lnTo>
                  <a:pt x="4628" y="2592"/>
                </a:lnTo>
                <a:lnTo>
                  <a:pt x="4628" y="2596"/>
                </a:lnTo>
                <a:lnTo>
                  <a:pt x="4631" y="2596"/>
                </a:lnTo>
                <a:lnTo>
                  <a:pt x="4633" y="2605"/>
                </a:lnTo>
                <a:lnTo>
                  <a:pt x="4635" y="2621"/>
                </a:lnTo>
                <a:lnTo>
                  <a:pt x="4635" y="2640"/>
                </a:lnTo>
                <a:lnTo>
                  <a:pt x="4635" y="2660"/>
                </a:lnTo>
                <a:lnTo>
                  <a:pt x="4635" y="2674"/>
                </a:lnTo>
                <a:lnTo>
                  <a:pt x="4635" y="2681"/>
                </a:lnTo>
                <a:lnTo>
                  <a:pt x="4649" y="2703"/>
                </a:lnTo>
                <a:lnTo>
                  <a:pt x="4664" y="2734"/>
                </a:lnTo>
                <a:lnTo>
                  <a:pt x="4675" y="2767"/>
                </a:lnTo>
                <a:lnTo>
                  <a:pt x="4688" y="2801"/>
                </a:lnTo>
                <a:lnTo>
                  <a:pt x="4700" y="2832"/>
                </a:lnTo>
                <a:lnTo>
                  <a:pt x="4715" y="2860"/>
                </a:lnTo>
                <a:lnTo>
                  <a:pt x="4728" y="2880"/>
                </a:lnTo>
                <a:lnTo>
                  <a:pt x="4748" y="2901"/>
                </a:lnTo>
                <a:lnTo>
                  <a:pt x="4768" y="2923"/>
                </a:lnTo>
                <a:lnTo>
                  <a:pt x="4786" y="2947"/>
                </a:lnTo>
                <a:lnTo>
                  <a:pt x="4800" y="2970"/>
                </a:lnTo>
                <a:lnTo>
                  <a:pt x="4806" y="2992"/>
                </a:lnTo>
                <a:lnTo>
                  <a:pt x="4802" y="2998"/>
                </a:lnTo>
                <a:lnTo>
                  <a:pt x="4802" y="3009"/>
                </a:lnTo>
                <a:lnTo>
                  <a:pt x="4806" y="3020"/>
                </a:lnTo>
                <a:lnTo>
                  <a:pt x="4811" y="3032"/>
                </a:lnTo>
                <a:lnTo>
                  <a:pt x="4817" y="3043"/>
                </a:lnTo>
                <a:lnTo>
                  <a:pt x="4822" y="3052"/>
                </a:lnTo>
                <a:lnTo>
                  <a:pt x="4835" y="3076"/>
                </a:lnTo>
                <a:lnTo>
                  <a:pt x="4846" y="3101"/>
                </a:lnTo>
                <a:lnTo>
                  <a:pt x="4858" y="3123"/>
                </a:lnTo>
                <a:lnTo>
                  <a:pt x="4871" y="3143"/>
                </a:lnTo>
                <a:lnTo>
                  <a:pt x="4886" y="3163"/>
                </a:lnTo>
                <a:lnTo>
                  <a:pt x="4900" y="3185"/>
                </a:lnTo>
                <a:lnTo>
                  <a:pt x="4909" y="3209"/>
                </a:lnTo>
                <a:lnTo>
                  <a:pt x="4911" y="3241"/>
                </a:lnTo>
                <a:lnTo>
                  <a:pt x="4913" y="3280"/>
                </a:lnTo>
                <a:lnTo>
                  <a:pt x="4915" y="3318"/>
                </a:lnTo>
                <a:lnTo>
                  <a:pt x="4917" y="3350"/>
                </a:lnTo>
                <a:lnTo>
                  <a:pt x="4915" y="3354"/>
                </a:lnTo>
                <a:lnTo>
                  <a:pt x="4913" y="3358"/>
                </a:lnTo>
                <a:lnTo>
                  <a:pt x="4909" y="3361"/>
                </a:lnTo>
                <a:lnTo>
                  <a:pt x="4906" y="3365"/>
                </a:lnTo>
                <a:lnTo>
                  <a:pt x="4902" y="3369"/>
                </a:lnTo>
                <a:lnTo>
                  <a:pt x="4900" y="3370"/>
                </a:lnTo>
                <a:lnTo>
                  <a:pt x="4898" y="3381"/>
                </a:lnTo>
                <a:lnTo>
                  <a:pt x="4902" y="3390"/>
                </a:lnTo>
                <a:lnTo>
                  <a:pt x="4906" y="3400"/>
                </a:lnTo>
                <a:lnTo>
                  <a:pt x="4909" y="3407"/>
                </a:lnTo>
                <a:lnTo>
                  <a:pt x="4909" y="3414"/>
                </a:lnTo>
                <a:lnTo>
                  <a:pt x="4908" y="3416"/>
                </a:lnTo>
                <a:lnTo>
                  <a:pt x="4906" y="3418"/>
                </a:lnTo>
                <a:lnTo>
                  <a:pt x="4904" y="3418"/>
                </a:lnTo>
                <a:lnTo>
                  <a:pt x="4902" y="3418"/>
                </a:lnTo>
                <a:lnTo>
                  <a:pt x="4900" y="3420"/>
                </a:lnTo>
                <a:lnTo>
                  <a:pt x="4900" y="3421"/>
                </a:lnTo>
                <a:lnTo>
                  <a:pt x="4898" y="3425"/>
                </a:lnTo>
                <a:lnTo>
                  <a:pt x="4897" y="3430"/>
                </a:lnTo>
                <a:lnTo>
                  <a:pt x="4897" y="3438"/>
                </a:lnTo>
                <a:lnTo>
                  <a:pt x="4871" y="3441"/>
                </a:lnTo>
                <a:lnTo>
                  <a:pt x="4848" y="3450"/>
                </a:lnTo>
                <a:lnTo>
                  <a:pt x="4824" y="3460"/>
                </a:lnTo>
                <a:lnTo>
                  <a:pt x="4798" y="3465"/>
                </a:lnTo>
                <a:lnTo>
                  <a:pt x="4797" y="3460"/>
                </a:lnTo>
                <a:lnTo>
                  <a:pt x="4795" y="3456"/>
                </a:lnTo>
                <a:lnTo>
                  <a:pt x="4793" y="3452"/>
                </a:lnTo>
                <a:lnTo>
                  <a:pt x="4791" y="3449"/>
                </a:lnTo>
                <a:lnTo>
                  <a:pt x="4789" y="3443"/>
                </a:lnTo>
                <a:lnTo>
                  <a:pt x="4788" y="3438"/>
                </a:lnTo>
                <a:lnTo>
                  <a:pt x="4789" y="3436"/>
                </a:lnTo>
                <a:lnTo>
                  <a:pt x="4791" y="3434"/>
                </a:lnTo>
                <a:lnTo>
                  <a:pt x="4793" y="3432"/>
                </a:lnTo>
                <a:lnTo>
                  <a:pt x="4793" y="3430"/>
                </a:lnTo>
                <a:lnTo>
                  <a:pt x="4793" y="3429"/>
                </a:lnTo>
                <a:lnTo>
                  <a:pt x="4795" y="3425"/>
                </a:lnTo>
                <a:lnTo>
                  <a:pt x="4778" y="3410"/>
                </a:lnTo>
                <a:lnTo>
                  <a:pt x="4764" y="3390"/>
                </a:lnTo>
                <a:lnTo>
                  <a:pt x="4751" y="3369"/>
                </a:lnTo>
                <a:lnTo>
                  <a:pt x="4728" y="3369"/>
                </a:lnTo>
                <a:lnTo>
                  <a:pt x="4708" y="3365"/>
                </a:lnTo>
                <a:lnTo>
                  <a:pt x="4702" y="3350"/>
                </a:lnTo>
                <a:lnTo>
                  <a:pt x="4695" y="3330"/>
                </a:lnTo>
                <a:lnTo>
                  <a:pt x="4686" y="3310"/>
                </a:lnTo>
                <a:lnTo>
                  <a:pt x="4675" y="3292"/>
                </a:lnTo>
                <a:lnTo>
                  <a:pt x="4662" y="3280"/>
                </a:lnTo>
                <a:lnTo>
                  <a:pt x="4648" y="3272"/>
                </a:lnTo>
                <a:lnTo>
                  <a:pt x="4642" y="3238"/>
                </a:lnTo>
                <a:lnTo>
                  <a:pt x="4615" y="3238"/>
                </a:lnTo>
                <a:lnTo>
                  <a:pt x="4604" y="3220"/>
                </a:lnTo>
                <a:lnTo>
                  <a:pt x="4591" y="3198"/>
                </a:lnTo>
                <a:lnTo>
                  <a:pt x="4578" y="3172"/>
                </a:lnTo>
                <a:lnTo>
                  <a:pt x="4568" y="3149"/>
                </a:lnTo>
                <a:lnTo>
                  <a:pt x="4562" y="3129"/>
                </a:lnTo>
                <a:lnTo>
                  <a:pt x="4568" y="3130"/>
                </a:lnTo>
                <a:lnTo>
                  <a:pt x="4569" y="3130"/>
                </a:lnTo>
                <a:lnTo>
                  <a:pt x="4571" y="3130"/>
                </a:lnTo>
                <a:lnTo>
                  <a:pt x="4573" y="3130"/>
                </a:lnTo>
                <a:lnTo>
                  <a:pt x="4575" y="3130"/>
                </a:lnTo>
                <a:lnTo>
                  <a:pt x="4578" y="3130"/>
                </a:lnTo>
                <a:lnTo>
                  <a:pt x="4582" y="3130"/>
                </a:lnTo>
                <a:lnTo>
                  <a:pt x="4586" y="3116"/>
                </a:lnTo>
                <a:lnTo>
                  <a:pt x="4589" y="3107"/>
                </a:lnTo>
                <a:lnTo>
                  <a:pt x="4593" y="3100"/>
                </a:lnTo>
                <a:lnTo>
                  <a:pt x="4598" y="3090"/>
                </a:lnTo>
                <a:lnTo>
                  <a:pt x="4591" y="3090"/>
                </a:lnTo>
                <a:lnTo>
                  <a:pt x="4591" y="3094"/>
                </a:lnTo>
                <a:lnTo>
                  <a:pt x="4586" y="3103"/>
                </a:lnTo>
                <a:lnTo>
                  <a:pt x="4582" y="3110"/>
                </a:lnTo>
                <a:lnTo>
                  <a:pt x="4577" y="3116"/>
                </a:lnTo>
                <a:lnTo>
                  <a:pt x="4569" y="3120"/>
                </a:lnTo>
                <a:lnTo>
                  <a:pt x="4555" y="3121"/>
                </a:lnTo>
                <a:lnTo>
                  <a:pt x="4549" y="3112"/>
                </a:lnTo>
                <a:lnTo>
                  <a:pt x="4542" y="3105"/>
                </a:lnTo>
                <a:lnTo>
                  <a:pt x="4544" y="3081"/>
                </a:lnTo>
                <a:lnTo>
                  <a:pt x="4544" y="3056"/>
                </a:lnTo>
                <a:lnTo>
                  <a:pt x="4544" y="3029"/>
                </a:lnTo>
                <a:lnTo>
                  <a:pt x="4540" y="3001"/>
                </a:lnTo>
                <a:lnTo>
                  <a:pt x="4535" y="2978"/>
                </a:lnTo>
                <a:lnTo>
                  <a:pt x="4528" y="2958"/>
                </a:lnTo>
                <a:lnTo>
                  <a:pt x="4513" y="2943"/>
                </a:lnTo>
                <a:lnTo>
                  <a:pt x="4495" y="2934"/>
                </a:lnTo>
                <a:lnTo>
                  <a:pt x="4484" y="2934"/>
                </a:lnTo>
                <a:lnTo>
                  <a:pt x="4471" y="2927"/>
                </a:lnTo>
                <a:lnTo>
                  <a:pt x="4458" y="2916"/>
                </a:lnTo>
                <a:lnTo>
                  <a:pt x="4446" y="2901"/>
                </a:lnTo>
                <a:lnTo>
                  <a:pt x="4435" y="2889"/>
                </a:lnTo>
                <a:lnTo>
                  <a:pt x="4428" y="2878"/>
                </a:lnTo>
                <a:lnTo>
                  <a:pt x="4424" y="2876"/>
                </a:lnTo>
                <a:lnTo>
                  <a:pt x="4420" y="2874"/>
                </a:lnTo>
                <a:lnTo>
                  <a:pt x="4415" y="2874"/>
                </a:lnTo>
                <a:lnTo>
                  <a:pt x="4411" y="2872"/>
                </a:lnTo>
                <a:lnTo>
                  <a:pt x="4408" y="2870"/>
                </a:lnTo>
                <a:lnTo>
                  <a:pt x="4398" y="2854"/>
                </a:lnTo>
                <a:lnTo>
                  <a:pt x="4382" y="2841"/>
                </a:lnTo>
                <a:lnTo>
                  <a:pt x="4364" y="2836"/>
                </a:lnTo>
                <a:lnTo>
                  <a:pt x="4342" y="2832"/>
                </a:lnTo>
                <a:lnTo>
                  <a:pt x="4318" y="2834"/>
                </a:lnTo>
                <a:lnTo>
                  <a:pt x="4322" y="2858"/>
                </a:lnTo>
                <a:lnTo>
                  <a:pt x="4295" y="2869"/>
                </a:lnTo>
                <a:lnTo>
                  <a:pt x="4273" y="2880"/>
                </a:lnTo>
                <a:lnTo>
                  <a:pt x="4249" y="2890"/>
                </a:lnTo>
                <a:lnTo>
                  <a:pt x="4226" y="2900"/>
                </a:lnTo>
                <a:lnTo>
                  <a:pt x="4197" y="2905"/>
                </a:lnTo>
                <a:lnTo>
                  <a:pt x="4193" y="2901"/>
                </a:lnTo>
                <a:lnTo>
                  <a:pt x="4191" y="2898"/>
                </a:lnTo>
                <a:lnTo>
                  <a:pt x="4188" y="2896"/>
                </a:lnTo>
                <a:lnTo>
                  <a:pt x="4184" y="2892"/>
                </a:lnTo>
                <a:lnTo>
                  <a:pt x="4184" y="2869"/>
                </a:lnTo>
                <a:lnTo>
                  <a:pt x="4175" y="2861"/>
                </a:lnTo>
                <a:lnTo>
                  <a:pt x="4158" y="2852"/>
                </a:lnTo>
                <a:lnTo>
                  <a:pt x="4137" y="2843"/>
                </a:lnTo>
                <a:lnTo>
                  <a:pt x="4111" y="2834"/>
                </a:lnTo>
                <a:lnTo>
                  <a:pt x="4088" y="2825"/>
                </a:lnTo>
                <a:lnTo>
                  <a:pt x="4068" y="2820"/>
                </a:lnTo>
                <a:lnTo>
                  <a:pt x="4051" y="2816"/>
                </a:lnTo>
                <a:lnTo>
                  <a:pt x="4048" y="2816"/>
                </a:lnTo>
                <a:lnTo>
                  <a:pt x="4038" y="2820"/>
                </a:lnTo>
                <a:lnTo>
                  <a:pt x="4028" y="2823"/>
                </a:lnTo>
                <a:lnTo>
                  <a:pt x="4018" y="2825"/>
                </a:lnTo>
                <a:lnTo>
                  <a:pt x="4011" y="2827"/>
                </a:lnTo>
                <a:lnTo>
                  <a:pt x="4000" y="2829"/>
                </a:lnTo>
                <a:lnTo>
                  <a:pt x="3988" y="2829"/>
                </a:lnTo>
                <a:lnTo>
                  <a:pt x="3977" y="2827"/>
                </a:lnTo>
                <a:lnTo>
                  <a:pt x="3971" y="2827"/>
                </a:lnTo>
                <a:lnTo>
                  <a:pt x="3969" y="2830"/>
                </a:lnTo>
                <a:lnTo>
                  <a:pt x="3966" y="2832"/>
                </a:lnTo>
                <a:lnTo>
                  <a:pt x="3964" y="2838"/>
                </a:lnTo>
                <a:lnTo>
                  <a:pt x="3962" y="2841"/>
                </a:lnTo>
                <a:lnTo>
                  <a:pt x="3958" y="2843"/>
                </a:lnTo>
                <a:lnTo>
                  <a:pt x="3949" y="2847"/>
                </a:lnTo>
                <a:lnTo>
                  <a:pt x="3931" y="2852"/>
                </a:lnTo>
                <a:lnTo>
                  <a:pt x="3911" y="2858"/>
                </a:lnTo>
                <a:lnTo>
                  <a:pt x="3889" y="2861"/>
                </a:lnTo>
                <a:lnTo>
                  <a:pt x="3875" y="2863"/>
                </a:lnTo>
                <a:lnTo>
                  <a:pt x="3875" y="2858"/>
                </a:lnTo>
                <a:lnTo>
                  <a:pt x="3875" y="2856"/>
                </a:lnTo>
                <a:lnTo>
                  <a:pt x="3877" y="2854"/>
                </a:lnTo>
                <a:lnTo>
                  <a:pt x="3877" y="2852"/>
                </a:lnTo>
                <a:lnTo>
                  <a:pt x="3878" y="2850"/>
                </a:lnTo>
                <a:lnTo>
                  <a:pt x="3882" y="2849"/>
                </a:lnTo>
                <a:lnTo>
                  <a:pt x="3889" y="2847"/>
                </a:lnTo>
                <a:lnTo>
                  <a:pt x="3895" y="2845"/>
                </a:lnTo>
                <a:lnTo>
                  <a:pt x="3898" y="2843"/>
                </a:lnTo>
                <a:lnTo>
                  <a:pt x="3893" y="2840"/>
                </a:lnTo>
                <a:lnTo>
                  <a:pt x="3886" y="2836"/>
                </a:lnTo>
                <a:lnTo>
                  <a:pt x="3882" y="2830"/>
                </a:lnTo>
                <a:lnTo>
                  <a:pt x="3878" y="2825"/>
                </a:lnTo>
                <a:lnTo>
                  <a:pt x="3875" y="2820"/>
                </a:lnTo>
                <a:lnTo>
                  <a:pt x="3871" y="2820"/>
                </a:lnTo>
                <a:lnTo>
                  <a:pt x="3871" y="2847"/>
                </a:lnTo>
                <a:lnTo>
                  <a:pt x="3848" y="2845"/>
                </a:lnTo>
                <a:lnTo>
                  <a:pt x="3820" y="2845"/>
                </a:lnTo>
                <a:lnTo>
                  <a:pt x="3793" y="2847"/>
                </a:lnTo>
                <a:lnTo>
                  <a:pt x="3766" y="2849"/>
                </a:lnTo>
                <a:lnTo>
                  <a:pt x="3740" y="2854"/>
                </a:lnTo>
                <a:lnTo>
                  <a:pt x="3722" y="2861"/>
                </a:lnTo>
                <a:lnTo>
                  <a:pt x="3718" y="2863"/>
                </a:lnTo>
                <a:lnTo>
                  <a:pt x="3718" y="2867"/>
                </a:lnTo>
                <a:lnTo>
                  <a:pt x="3717" y="2870"/>
                </a:lnTo>
                <a:lnTo>
                  <a:pt x="3717" y="2876"/>
                </a:lnTo>
                <a:lnTo>
                  <a:pt x="3715" y="2878"/>
                </a:lnTo>
                <a:lnTo>
                  <a:pt x="3713" y="2881"/>
                </a:lnTo>
                <a:lnTo>
                  <a:pt x="3709" y="2883"/>
                </a:lnTo>
                <a:lnTo>
                  <a:pt x="3706" y="2885"/>
                </a:lnTo>
                <a:lnTo>
                  <a:pt x="3706" y="2885"/>
                </a:lnTo>
                <a:lnTo>
                  <a:pt x="3706" y="2885"/>
                </a:lnTo>
                <a:lnTo>
                  <a:pt x="3698" y="2889"/>
                </a:lnTo>
                <a:lnTo>
                  <a:pt x="3688" y="2894"/>
                </a:lnTo>
                <a:lnTo>
                  <a:pt x="3677" y="2898"/>
                </a:lnTo>
                <a:lnTo>
                  <a:pt x="3673" y="2901"/>
                </a:lnTo>
                <a:lnTo>
                  <a:pt x="3673" y="2905"/>
                </a:lnTo>
                <a:lnTo>
                  <a:pt x="3678" y="2905"/>
                </a:lnTo>
                <a:lnTo>
                  <a:pt x="3682" y="2907"/>
                </a:lnTo>
                <a:lnTo>
                  <a:pt x="3686" y="2907"/>
                </a:lnTo>
                <a:lnTo>
                  <a:pt x="3689" y="2909"/>
                </a:lnTo>
                <a:lnTo>
                  <a:pt x="3691" y="2901"/>
                </a:lnTo>
                <a:lnTo>
                  <a:pt x="3693" y="2898"/>
                </a:lnTo>
                <a:lnTo>
                  <a:pt x="3695" y="2894"/>
                </a:lnTo>
                <a:lnTo>
                  <a:pt x="3698" y="2892"/>
                </a:lnTo>
                <a:lnTo>
                  <a:pt x="3700" y="2889"/>
                </a:lnTo>
                <a:lnTo>
                  <a:pt x="3706" y="2885"/>
                </a:lnTo>
                <a:lnTo>
                  <a:pt x="3706" y="2885"/>
                </a:lnTo>
                <a:lnTo>
                  <a:pt x="3708" y="2887"/>
                </a:lnTo>
                <a:lnTo>
                  <a:pt x="3709" y="2887"/>
                </a:lnTo>
                <a:lnTo>
                  <a:pt x="3711" y="2887"/>
                </a:lnTo>
                <a:lnTo>
                  <a:pt x="3711" y="2887"/>
                </a:lnTo>
                <a:lnTo>
                  <a:pt x="3713" y="2889"/>
                </a:lnTo>
                <a:lnTo>
                  <a:pt x="3722" y="2903"/>
                </a:lnTo>
                <a:lnTo>
                  <a:pt x="3726" y="2918"/>
                </a:lnTo>
                <a:lnTo>
                  <a:pt x="3726" y="2936"/>
                </a:lnTo>
                <a:lnTo>
                  <a:pt x="3706" y="2932"/>
                </a:lnTo>
                <a:lnTo>
                  <a:pt x="3706" y="2936"/>
                </a:lnTo>
                <a:lnTo>
                  <a:pt x="3708" y="2940"/>
                </a:lnTo>
                <a:lnTo>
                  <a:pt x="3709" y="2943"/>
                </a:lnTo>
                <a:lnTo>
                  <a:pt x="3711" y="2947"/>
                </a:lnTo>
                <a:lnTo>
                  <a:pt x="3713" y="2952"/>
                </a:lnTo>
                <a:lnTo>
                  <a:pt x="3708" y="2952"/>
                </a:lnTo>
                <a:lnTo>
                  <a:pt x="3704" y="2952"/>
                </a:lnTo>
                <a:lnTo>
                  <a:pt x="3702" y="2954"/>
                </a:lnTo>
                <a:lnTo>
                  <a:pt x="3700" y="2954"/>
                </a:lnTo>
                <a:lnTo>
                  <a:pt x="3700" y="2954"/>
                </a:lnTo>
                <a:lnTo>
                  <a:pt x="3698" y="2958"/>
                </a:lnTo>
                <a:lnTo>
                  <a:pt x="3697" y="2960"/>
                </a:lnTo>
                <a:lnTo>
                  <a:pt x="3700" y="2960"/>
                </a:lnTo>
                <a:lnTo>
                  <a:pt x="3711" y="2969"/>
                </a:lnTo>
                <a:lnTo>
                  <a:pt x="3720" y="2970"/>
                </a:lnTo>
                <a:lnTo>
                  <a:pt x="3731" y="2972"/>
                </a:lnTo>
                <a:lnTo>
                  <a:pt x="3746" y="2976"/>
                </a:lnTo>
                <a:lnTo>
                  <a:pt x="3755" y="2981"/>
                </a:lnTo>
                <a:lnTo>
                  <a:pt x="3768" y="2990"/>
                </a:lnTo>
                <a:lnTo>
                  <a:pt x="3778" y="2998"/>
                </a:lnTo>
                <a:lnTo>
                  <a:pt x="3789" y="3005"/>
                </a:lnTo>
                <a:lnTo>
                  <a:pt x="3782" y="3025"/>
                </a:lnTo>
                <a:lnTo>
                  <a:pt x="3773" y="3045"/>
                </a:lnTo>
                <a:lnTo>
                  <a:pt x="3768" y="3041"/>
                </a:lnTo>
                <a:lnTo>
                  <a:pt x="3766" y="3040"/>
                </a:lnTo>
                <a:lnTo>
                  <a:pt x="3762" y="3038"/>
                </a:lnTo>
                <a:lnTo>
                  <a:pt x="3760" y="3036"/>
                </a:lnTo>
                <a:lnTo>
                  <a:pt x="3757" y="3034"/>
                </a:lnTo>
                <a:lnTo>
                  <a:pt x="3753" y="3032"/>
                </a:lnTo>
                <a:lnTo>
                  <a:pt x="3751" y="3038"/>
                </a:lnTo>
                <a:lnTo>
                  <a:pt x="3749" y="3043"/>
                </a:lnTo>
                <a:lnTo>
                  <a:pt x="3748" y="3047"/>
                </a:lnTo>
                <a:lnTo>
                  <a:pt x="3744" y="3049"/>
                </a:lnTo>
                <a:lnTo>
                  <a:pt x="3740" y="3050"/>
                </a:lnTo>
                <a:lnTo>
                  <a:pt x="3733" y="3052"/>
                </a:lnTo>
                <a:lnTo>
                  <a:pt x="3733" y="3043"/>
                </a:lnTo>
                <a:lnTo>
                  <a:pt x="3733" y="3036"/>
                </a:lnTo>
                <a:lnTo>
                  <a:pt x="3733" y="3030"/>
                </a:lnTo>
                <a:lnTo>
                  <a:pt x="3733" y="3029"/>
                </a:lnTo>
                <a:lnTo>
                  <a:pt x="3724" y="3012"/>
                </a:lnTo>
                <a:lnTo>
                  <a:pt x="3709" y="3010"/>
                </a:lnTo>
                <a:lnTo>
                  <a:pt x="3700" y="3009"/>
                </a:lnTo>
                <a:lnTo>
                  <a:pt x="3691" y="3007"/>
                </a:lnTo>
                <a:lnTo>
                  <a:pt x="3680" y="3003"/>
                </a:lnTo>
                <a:lnTo>
                  <a:pt x="3680" y="2998"/>
                </a:lnTo>
                <a:lnTo>
                  <a:pt x="3678" y="2992"/>
                </a:lnTo>
                <a:lnTo>
                  <a:pt x="3677" y="2989"/>
                </a:lnTo>
                <a:lnTo>
                  <a:pt x="3675" y="2987"/>
                </a:lnTo>
                <a:lnTo>
                  <a:pt x="3669" y="2985"/>
                </a:lnTo>
                <a:lnTo>
                  <a:pt x="3664" y="2985"/>
                </a:lnTo>
                <a:lnTo>
                  <a:pt x="3657" y="2983"/>
                </a:lnTo>
                <a:lnTo>
                  <a:pt x="3657" y="2980"/>
                </a:lnTo>
                <a:lnTo>
                  <a:pt x="3653" y="2980"/>
                </a:lnTo>
                <a:lnTo>
                  <a:pt x="3658" y="2996"/>
                </a:lnTo>
                <a:lnTo>
                  <a:pt x="3662" y="3012"/>
                </a:lnTo>
                <a:lnTo>
                  <a:pt x="3660" y="3027"/>
                </a:lnTo>
                <a:lnTo>
                  <a:pt x="3653" y="3030"/>
                </a:lnTo>
                <a:lnTo>
                  <a:pt x="3646" y="3034"/>
                </a:lnTo>
                <a:lnTo>
                  <a:pt x="3640" y="3040"/>
                </a:lnTo>
                <a:lnTo>
                  <a:pt x="3628" y="3036"/>
                </a:lnTo>
                <a:lnTo>
                  <a:pt x="3628" y="3016"/>
                </a:lnTo>
                <a:lnTo>
                  <a:pt x="3597" y="3010"/>
                </a:lnTo>
                <a:lnTo>
                  <a:pt x="3597" y="3030"/>
                </a:lnTo>
                <a:lnTo>
                  <a:pt x="3591" y="3034"/>
                </a:lnTo>
                <a:lnTo>
                  <a:pt x="3589" y="3036"/>
                </a:lnTo>
                <a:lnTo>
                  <a:pt x="3586" y="3036"/>
                </a:lnTo>
                <a:lnTo>
                  <a:pt x="3582" y="3038"/>
                </a:lnTo>
                <a:lnTo>
                  <a:pt x="3577" y="3040"/>
                </a:lnTo>
                <a:lnTo>
                  <a:pt x="3560" y="3032"/>
                </a:lnTo>
                <a:lnTo>
                  <a:pt x="3542" y="3029"/>
                </a:lnTo>
                <a:lnTo>
                  <a:pt x="3524" y="3027"/>
                </a:lnTo>
                <a:lnTo>
                  <a:pt x="3515" y="3009"/>
                </a:lnTo>
                <a:lnTo>
                  <a:pt x="3502" y="2994"/>
                </a:lnTo>
                <a:lnTo>
                  <a:pt x="3484" y="2983"/>
                </a:lnTo>
                <a:lnTo>
                  <a:pt x="3464" y="2983"/>
                </a:lnTo>
                <a:lnTo>
                  <a:pt x="3444" y="2954"/>
                </a:lnTo>
                <a:lnTo>
                  <a:pt x="3438" y="2956"/>
                </a:lnTo>
                <a:lnTo>
                  <a:pt x="3433" y="2958"/>
                </a:lnTo>
                <a:lnTo>
                  <a:pt x="3428" y="2958"/>
                </a:lnTo>
                <a:lnTo>
                  <a:pt x="3418" y="2958"/>
                </a:lnTo>
                <a:lnTo>
                  <a:pt x="3418" y="2954"/>
                </a:lnTo>
                <a:lnTo>
                  <a:pt x="3418" y="2952"/>
                </a:lnTo>
                <a:lnTo>
                  <a:pt x="3418" y="2950"/>
                </a:lnTo>
                <a:lnTo>
                  <a:pt x="3417" y="2949"/>
                </a:lnTo>
                <a:lnTo>
                  <a:pt x="3415" y="2947"/>
                </a:lnTo>
                <a:lnTo>
                  <a:pt x="3411" y="2949"/>
                </a:lnTo>
                <a:lnTo>
                  <a:pt x="3404" y="2952"/>
                </a:lnTo>
                <a:lnTo>
                  <a:pt x="3398" y="2954"/>
                </a:lnTo>
                <a:lnTo>
                  <a:pt x="3402" y="2958"/>
                </a:lnTo>
                <a:lnTo>
                  <a:pt x="3404" y="2961"/>
                </a:lnTo>
                <a:lnTo>
                  <a:pt x="3404" y="2963"/>
                </a:lnTo>
                <a:lnTo>
                  <a:pt x="3406" y="2967"/>
                </a:lnTo>
                <a:lnTo>
                  <a:pt x="3406" y="2972"/>
                </a:lnTo>
                <a:lnTo>
                  <a:pt x="3408" y="2978"/>
                </a:lnTo>
                <a:lnTo>
                  <a:pt x="3398" y="2978"/>
                </a:lnTo>
                <a:lnTo>
                  <a:pt x="3377" y="2987"/>
                </a:lnTo>
                <a:lnTo>
                  <a:pt x="3353" y="2990"/>
                </a:lnTo>
                <a:lnTo>
                  <a:pt x="3326" y="2989"/>
                </a:lnTo>
                <a:lnTo>
                  <a:pt x="3298" y="2983"/>
                </a:lnTo>
                <a:lnTo>
                  <a:pt x="3271" y="2978"/>
                </a:lnTo>
                <a:lnTo>
                  <a:pt x="3242" y="2974"/>
                </a:lnTo>
                <a:lnTo>
                  <a:pt x="3213" y="2974"/>
                </a:lnTo>
                <a:lnTo>
                  <a:pt x="3186" y="2981"/>
                </a:lnTo>
                <a:lnTo>
                  <a:pt x="3153" y="2992"/>
                </a:lnTo>
                <a:lnTo>
                  <a:pt x="3118" y="3007"/>
                </a:lnTo>
                <a:lnTo>
                  <a:pt x="3084" y="3021"/>
                </a:lnTo>
                <a:lnTo>
                  <a:pt x="3051" y="3040"/>
                </a:lnTo>
                <a:lnTo>
                  <a:pt x="3026" y="3060"/>
                </a:lnTo>
                <a:lnTo>
                  <a:pt x="3020" y="3067"/>
                </a:lnTo>
                <a:lnTo>
                  <a:pt x="3017" y="3078"/>
                </a:lnTo>
                <a:lnTo>
                  <a:pt x="3011" y="3090"/>
                </a:lnTo>
                <a:lnTo>
                  <a:pt x="3006" y="3098"/>
                </a:lnTo>
                <a:lnTo>
                  <a:pt x="2993" y="3107"/>
                </a:lnTo>
                <a:lnTo>
                  <a:pt x="2978" y="3112"/>
                </a:lnTo>
                <a:lnTo>
                  <a:pt x="2966" y="3121"/>
                </a:lnTo>
                <a:lnTo>
                  <a:pt x="2949" y="3121"/>
                </a:lnTo>
                <a:lnTo>
                  <a:pt x="2949" y="3134"/>
                </a:lnTo>
                <a:lnTo>
                  <a:pt x="2933" y="3140"/>
                </a:lnTo>
                <a:lnTo>
                  <a:pt x="2918" y="3147"/>
                </a:lnTo>
                <a:lnTo>
                  <a:pt x="2904" y="3152"/>
                </a:lnTo>
                <a:lnTo>
                  <a:pt x="2886" y="3156"/>
                </a:lnTo>
                <a:lnTo>
                  <a:pt x="2886" y="3152"/>
                </a:lnTo>
                <a:lnTo>
                  <a:pt x="2886" y="3149"/>
                </a:lnTo>
                <a:lnTo>
                  <a:pt x="2888" y="3147"/>
                </a:lnTo>
                <a:lnTo>
                  <a:pt x="2888" y="3145"/>
                </a:lnTo>
                <a:lnTo>
                  <a:pt x="2888" y="3143"/>
                </a:lnTo>
                <a:lnTo>
                  <a:pt x="2886" y="3141"/>
                </a:lnTo>
                <a:lnTo>
                  <a:pt x="2884" y="3140"/>
                </a:lnTo>
                <a:lnTo>
                  <a:pt x="2886" y="3140"/>
                </a:lnTo>
                <a:lnTo>
                  <a:pt x="2888" y="3134"/>
                </a:lnTo>
                <a:lnTo>
                  <a:pt x="2886" y="3129"/>
                </a:lnTo>
                <a:lnTo>
                  <a:pt x="2886" y="3123"/>
                </a:lnTo>
                <a:lnTo>
                  <a:pt x="2886" y="3121"/>
                </a:lnTo>
                <a:lnTo>
                  <a:pt x="2888" y="3121"/>
                </a:lnTo>
                <a:lnTo>
                  <a:pt x="2886" y="3121"/>
                </a:lnTo>
                <a:lnTo>
                  <a:pt x="2886" y="3123"/>
                </a:lnTo>
                <a:lnTo>
                  <a:pt x="2886" y="3123"/>
                </a:lnTo>
                <a:lnTo>
                  <a:pt x="2884" y="3127"/>
                </a:lnTo>
                <a:lnTo>
                  <a:pt x="2880" y="3129"/>
                </a:lnTo>
                <a:lnTo>
                  <a:pt x="2878" y="3132"/>
                </a:lnTo>
                <a:lnTo>
                  <a:pt x="2875" y="3134"/>
                </a:lnTo>
                <a:lnTo>
                  <a:pt x="2873" y="3136"/>
                </a:lnTo>
                <a:lnTo>
                  <a:pt x="2873" y="3138"/>
                </a:lnTo>
                <a:lnTo>
                  <a:pt x="2873" y="3138"/>
                </a:lnTo>
                <a:lnTo>
                  <a:pt x="2878" y="3138"/>
                </a:lnTo>
                <a:lnTo>
                  <a:pt x="2880" y="3138"/>
                </a:lnTo>
                <a:lnTo>
                  <a:pt x="2882" y="3140"/>
                </a:lnTo>
                <a:lnTo>
                  <a:pt x="2884" y="3140"/>
                </a:lnTo>
                <a:lnTo>
                  <a:pt x="2884" y="3140"/>
                </a:lnTo>
                <a:lnTo>
                  <a:pt x="2880" y="3147"/>
                </a:lnTo>
                <a:lnTo>
                  <a:pt x="2875" y="3156"/>
                </a:lnTo>
                <a:lnTo>
                  <a:pt x="2873" y="3165"/>
                </a:lnTo>
                <a:lnTo>
                  <a:pt x="2869" y="3167"/>
                </a:lnTo>
                <a:lnTo>
                  <a:pt x="2866" y="3169"/>
                </a:lnTo>
                <a:lnTo>
                  <a:pt x="2864" y="3167"/>
                </a:lnTo>
                <a:lnTo>
                  <a:pt x="2862" y="3167"/>
                </a:lnTo>
                <a:lnTo>
                  <a:pt x="2860" y="3165"/>
                </a:lnTo>
                <a:lnTo>
                  <a:pt x="2860" y="3163"/>
                </a:lnTo>
                <a:lnTo>
                  <a:pt x="2858" y="3161"/>
                </a:lnTo>
                <a:lnTo>
                  <a:pt x="2855" y="3160"/>
                </a:lnTo>
                <a:lnTo>
                  <a:pt x="2851" y="3158"/>
                </a:lnTo>
                <a:lnTo>
                  <a:pt x="2846" y="3156"/>
                </a:lnTo>
                <a:lnTo>
                  <a:pt x="2844" y="3165"/>
                </a:lnTo>
                <a:lnTo>
                  <a:pt x="2842" y="3172"/>
                </a:lnTo>
                <a:lnTo>
                  <a:pt x="2838" y="3178"/>
                </a:lnTo>
                <a:lnTo>
                  <a:pt x="2835" y="3181"/>
                </a:lnTo>
                <a:lnTo>
                  <a:pt x="2828" y="3183"/>
                </a:lnTo>
                <a:lnTo>
                  <a:pt x="2817" y="3183"/>
                </a:lnTo>
                <a:lnTo>
                  <a:pt x="2817" y="3203"/>
                </a:lnTo>
                <a:lnTo>
                  <a:pt x="2813" y="3209"/>
                </a:lnTo>
                <a:lnTo>
                  <a:pt x="2808" y="3212"/>
                </a:lnTo>
                <a:lnTo>
                  <a:pt x="2804" y="3218"/>
                </a:lnTo>
                <a:lnTo>
                  <a:pt x="2800" y="3223"/>
                </a:lnTo>
                <a:lnTo>
                  <a:pt x="2793" y="3227"/>
                </a:lnTo>
                <a:lnTo>
                  <a:pt x="2791" y="3227"/>
                </a:lnTo>
                <a:lnTo>
                  <a:pt x="2789" y="3227"/>
                </a:lnTo>
                <a:lnTo>
                  <a:pt x="2786" y="3225"/>
                </a:lnTo>
                <a:lnTo>
                  <a:pt x="2782" y="3225"/>
                </a:lnTo>
                <a:lnTo>
                  <a:pt x="2777" y="3223"/>
                </a:lnTo>
                <a:lnTo>
                  <a:pt x="2777" y="3227"/>
                </a:lnTo>
                <a:lnTo>
                  <a:pt x="2782" y="3238"/>
                </a:lnTo>
                <a:lnTo>
                  <a:pt x="2784" y="3250"/>
                </a:lnTo>
                <a:lnTo>
                  <a:pt x="2784" y="3269"/>
                </a:lnTo>
                <a:lnTo>
                  <a:pt x="2780" y="3287"/>
                </a:lnTo>
                <a:lnTo>
                  <a:pt x="2775" y="3303"/>
                </a:lnTo>
                <a:lnTo>
                  <a:pt x="2769" y="3318"/>
                </a:lnTo>
                <a:lnTo>
                  <a:pt x="2769" y="3320"/>
                </a:lnTo>
                <a:lnTo>
                  <a:pt x="2768" y="3321"/>
                </a:lnTo>
                <a:lnTo>
                  <a:pt x="2764" y="3325"/>
                </a:lnTo>
                <a:lnTo>
                  <a:pt x="2762" y="3330"/>
                </a:lnTo>
                <a:lnTo>
                  <a:pt x="2758" y="3334"/>
                </a:lnTo>
                <a:lnTo>
                  <a:pt x="2757" y="3338"/>
                </a:lnTo>
                <a:lnTo>
                  <a:pt x="2755" y="3340"/>
                </a:lnTo>
                <a:lnTo>
                  <a:pt x="2753" y="3341"/>
                </a:lnTo>
                <a:lnTo>
                  <a:pt x="2762" y="3354"/>
                </a:lnTo>
                <a:lnTo>
                  <a:pt x="2769" y="3374"/>
                </a:lnTo>
                <a:lnTo>
                  <a:pt x="2777" y="3398"/>
                </a:lnTo>
                <a:lnTo>
                  <a:pt x="2782" y="3421"/>
                </a:lnTo>
                <a:lnTo>
                  <a:pt x="2788" y="3443"/>
                </a:lnTo>
                <a:lnTo>
                  <a:pt x="2793" y="3460"/>
                </a:lnTo>
                <a:lnTo>
                  <a:pt x="2798" y="3467"/>
                </a:lnTo>
                <a:lnTo>
                  <a:pt x="2804" y="3470"/>
                </a:lnTo>
                <a:lnTo>
                  <a:pt x="2809" y="3474"/>
                </a:lnTo>
                <a:lnTo>
                  <a:pt x="2815" y="3480"/>
                </a:lnTo>
                <a:lnTo>
                  <a:pt x="2818" y="3492"/>
                </a:lnTo>
                <a:lnTo>
                  <a:pt x="2813" y="3492"/>
                </a:lnTo>
                <a:lnTo>
                  <a:pt x="2813" y="3496"/>
                </a:lnTo>
                <a:lnTo>
                  <a:pt x="2798" y="3498"/>
                </a:lnTo>
                <a:lnTo>
                  <a:pt x="2788" y="3500"/>
                </a:lnTo>
                <a:lnTo>
                  <a:pt x="2777" y="3501"/>
                </a:lnTo>
                <a:lnTo>
                  <a:pt x="2762" y="3503"/>
                </a:lnTo>
                <a:lnTo>
                  <a:pt x="2749" y="3489"/>
                </a:lnTo>
                <a:lnTo>
                  <a:pt x="2737" y="3483"/>
                </a:lnTo>
                <a:lnTo>
                  <a:pt x="2722" y="3481"/>
                </a:lnTo>
                <a:lnTo>
                  <a:pt x="2708" y="3481"/>
                </a:lnTo>
                <a:lnTo>
                  <a:pt x="2689" y="3480"/>
                </a:lnTo>
                <a:lnTo>
                  <a:pt x="2669" y="3474"/>
                </a:lnTo>
                <a:lnTo>
                  <a:pt x="2666" y="3472"/>
                </a:lnTo>
                <a:lnTo>
                  <a:pt x="2662" y="3469"/>
                </a:lnTo>
                <a:lnTo>
                  <a:pt x="2660" y="3465"/>
                </a:lnTo>
                <a:lnTo>
                  <a:pt x="2658" y="3461"/>
                </a:lnTo>
                <a:lnTo>
                  <a:pt x="2657" y="3458"/>
                </a:lnTo>
                <a:lnTo>
                  <a:pt x="2653" y="3454"/>
                </a:lnTo>
                <a:lnTo>
                  <a:pt x="2618" y="3450"/>
                </a:lnTo>
                <a:lnTo>
                  <a:pt x="2615" y="3449"/>
                </a:lnTo>
                <a:lnTo>
                  <a:pt x="2615" y="3445"/>
                </a:lnTo>
                <a:lnTo>
                  <a:pt x="2613" y="3441"/>
                </a:lnTo>
                <a:lnTo>
                  <a:pt x="2611" y="3438"/>
                </a:lnTo>
                <a:lnTo>
                  <a:pt x="2609" y="3434"/>
                </a:lnTo>
                <a:lnTo>
                  <a:pt x="2562" y="3427"/>
                </a:lnTo>
                <a:lnTo>
                  <a:pt x="2558" y="3403"/>
                </a:lnTo>
                <a:lnTo>
                  <a:pt x="2551" y="3380"/>
                </a:lnTo>
                <a:lnTo>
                  <a:pt x="2538" y="3356"/>
                </a:lnTo>
                <a:lnTo>
                  <a:pt x="2528" y="3334"/>
                </a:lnTo>
                <a:lnTo>
                  <a:pt x="2517" y="3309"/>
                </a:lnTo>
                <a:lnTo>
                  <a:pt x="2509" y="3280"/>
                </a:lnTo>
                <a:lnTo>
                  <a:pt x="2506" y="3249"/>
                </a:lnTo>
                <a:lnTo>
                  <a:pt x="2484" y="3236"/>
                </a:lnTo>
                <a:lnTo>
                  <a:pt x="2464" y="3214"/>
                </a:lnTo>
                <a:lnTo>
                  <a:pt x="2442" y="3185"/>
                </a:lnTo>
                <a:lnTo>
                  <a:pt x="2422" y="3152"/>
                </a:lnTo>
                <a:lnTo>
                  <a:pt x="2404" y="3120"/>
                </a:lnTo>
                <a:lnTo>
                  <a:pt x="2389" y="3090"/>
                </a:lnTo>
                <a:lnTo>
                  <a:pt x="2377" y="3065"/>
                </a:lnTo>
                <a:lnTo>
                  <a:pt x="2364" y="3041"/>
                </a:lnTo>
                <a:lnTo>
                  <a:pt x="2348" y="3014"/>
                </a:lnTo>
                <a:lnTo>
                  <a:pt x="2324" y="2990"/>
                </a:lnTo>
                <a:lnTo>
                  <a:pt x="2300" y="2972"/>
                </a:lnTo>
                <a:lnTo>
                  <a:pt x="2273" y="2961"/>
                </a:lnTo>
                <a:lnTo>
                  <a:pt x="2273" y="2947"/>
                </a:lnTo>
                <a:lnTo>
                  <a:pt x="2269" y="2943"/>
                </a:lnTo>
                <a:lnTo>
                  <a:pt x="2266" y="2940"/>
                </a:lnTo>
                <a:lnTo>
                  <a:pt x="2264" y="2936"/>
                </a:lnTo>
                <a:lnTo>
                  <a:pt x="2260" y="2930"/>
                </a:lnTo>
                <a:lnTo>
                  <a:pt x="2242" y="2934"/>
                </a:lnTo>
                <a:lnTo>
                  <a:pt x="2217" y="2934"/>
                </a:lnTo>
                <a:lnTo>
                  <a:pt x="2189" y="2930"/>
                </a:lnTo>
                <a:lnTo>
                  <a:pt x="2188" y="2929"/>
                </a:lnTo>
                <a:lnTo>
                  <a:pt x="2184" y="2927"/>
                </a:lnTo>
                <a:lnTo>
                  <a:pt x="2182" y="2923"/>
                </a:lnTo>
                <a:lnTo>
                  <a:pt x="2178" y="2921"/>
                </a:lnTo>
                <a:lnTo>
                  <a:pt x="2175" y="2920"/>
                </a:lnTo>
                <a:lnTo>
                  <a:pt x="2173" y="2918"/>
                </a:lnTo>
                <a:lnTo>
                  <a:pt x="2168" y="2920"/>
                </a:lnTo>
                <a:lnTo>
                  <a:pt x="2155" y="2923"/>
                </a:lnTo>
                <a:lnTo>
                  <a:pt x="2140" y="2927"/>
                </a:lnTo>
                <a:lnTo>
                  <a:pt x="2126" y="2929"/>
                </a:lnTo>
                <a:lnTo>
                  <a:pt x="2117" y="2947"/>
                </a:lnTo>
                <a:lnTo>
                  <a:pt x="2108" y="2965"/>
                </a:lnTo>
                <a:lnTo>
                  <a:pt x="2098" y="2983"/>
                </a:lnTo>
                <a:lnTo>
                  <a:pt x="2093" y="3005"/>
                </a:lnTo>
                <a:lnTo>
                  <a:pt x="2082" y="3005"/>
                </a:lnTo>
                <a:lnTo>
                  <a:pt x="2077" y="3016"/>
                </a:lnTo>
                <a:lnTo>
                  <a:pt x="2068" y="3023"/>
                </a:lnTo>
                <a:lnTo>
                  <a:pt x="2055" y="3027"/>
                </a:lnTo>
                <a:lnTo>
                  <a:pt x="2038" y="3027"/>
                </a:lnTo>
                <a:lnTo>
                  <a:pt x="2020" y="3014"/>
                </a:lnTo>
                <a:lnTo>
                  <a:pt x="1998" y="3000"/>
                </a:lnTo>
                <a:lnTo>
                  <a:pt x="1973" y="2985"/>
                </a:lnTo>
                <a:lnTo>
                  <a:pt x="1948" y="2969"/>
                </a:lnTo>
                <a:lnTo>
                  <a:pt x="1924" y="2954"/>
                </a:lnTo>
                <a:lnTo>
                  <a:pt x="1906" y="2938"/>
                </a:lnTo>
                <a:lnTo>
                  <a:pt x="1893" y="2923"/>
                </a:lnTo>
                <a:lnTo>
                  <a:pt x="1884" y="2901"/>
                </a:lnTo>
                <a:lnTo>
                  <a:pt x="1878" y="2876"/>
                </a:lnTo>
                <a:lnTo>
                  <a:pt x="1875" y="2849"/>
                </a:lnTo>
                <a:lnTo>
                  <a:pt x="1869" y="2823"/>
                </a:lnTo>
                <a:lnTo>
                  <a:pt x="1862" y="2800"/>
                </a:lnTo>
                <a:lnTo>
                  <a:pt x="1849" y="2781"/>
                </a:lnTo>
                <a:lnTo>
                  <a:pt x="1846" y="2778"/>
                </a:lnTo>
                <a:lnTo>
                  <a:pt x="1844" y="2776"/>
                </a:lnTo>
                <a:lnTo>
                  <a:pt x="1842" y="2776"/>
                </a:lnTo>
                <a:lnTo>
                  <a:pt x="1840" y="2774"/>
                </a:lnTo>
                <a:lnTo>
                  <a:pt x="1838" y="2774"/>
                </a:lnTo>
                <a:lnTo>
                  <a:pt x="1837" y="2774"/>
                </a:lnTo>
                <a:lnTo>
                  <a:pt x="1833" y="2772"/>
                </a:lnTo>
                <a:lnTo>
                  <a:pt x="1829" y="2769"/>
                </a:lnTo>
                <a:lnTo>
                  <a:pt x="1813" y="2749"/>
                </a:lnTo>
                <a:lnTo>
                  <a:pt x="1800" y="2725"/>
                </a:lnTo>
                <a:lnTo>
                  <a:pt x="1786" y="2701"/>
                </a:lnTo>
                <a:lnTo>
                  <a:pt x="1737" y="2665"/>
                </a:lnTo>
                <a:lnTo>
                  <a:pt x="1733" y="2649"/>
                </a:lnTo>
                <a:lnTo>
                  <a:pt x="1729" y="2634"/>
                </a:lnTo>
                <a:lnTo>
                  <a:pt x="1677" y="2627"/>
                </a:lnTo>
                <a:lnTo>
                  <a:pt x="1618" y="2620"/>
                </a:lnTo>
                <a:lnTo>
                  <a:pt x="1562" y="2612"/>
                </a:lnTo>
                <a:lnTo>
                  <a:pt x="1509" y="2605"/>
                </a:lnTo>
                <a:lnTo>
                  <a:pt x="1506" y="2656"/>
                </a:lnTo>
                <a:lnTo>
                  <a:pt x="1495" y="2661"/>
                </a:lnTo>
                <a:lnTo>
                  <a:pt x="1482" y="2663"/>
                </a:lnTo>
                <a:lnTo>
                  <a:pt x="1466" y="2663"/>
                </a:lnTo>
                <a:lnTo>
                  <a:pt x="1448" y="2656"/>
                </a:lnTo>
                <a:lnTo>
                  <a:pt x="1426" y="2654"/>
                </a:lnTo>
                <a:lnTo>
                  <a:pt x="1402" y="2654"/>
                </a:lnTo>
                <a:lnTo>
                  <a:pt x="1378" y="2652"/>
                </a:lnTo>
                <a:lnTo>
                  <a:pt x="1333" y="2643"/>
                </a:lnTo>
                <a:lnTo>
                  <a:pt x="1286" y="2640"/>
                </a:lnTo>
                <a:lnTo>
                  <a:pt x="1238" y="2636"/>
                </a:lnTo>
                <a:lnTo>
                  <a:pt x="1191" y="2627"/>
                </a:lnTo>
                <a:lnTo>
                  <a:pt x="1164" y="2618"/>
                </a:lnTo>
                <a:lnTo>
                  <a:pt x="1140" y="2603"/>
                </a:lnTo>
                <a:lnTo>
                  <a:pt x="1117" y="2589"/>
                </a:lnTo>
                <a:lnTo>
                  <a:pt x="1095" y="2574"/>
                </a:lnTo>
                <a:lnTo>
                  <a:pt x="1044" y="2543"/>
                </a:lnTo>
                <a:lnTo>
                  <a:pt x="997" y="2514"/>
                </a:lnTo>
                <a:lnTo>
                  <a:pt x="949" y="2487"/>
                </a:lnTo>
                <a:lnTo>
                  <a:pt x="900" y="2454"/>
                </a:lnTo>
                <a:lnTo>
                  <a:pt x="884" y="2447"/>
                </a:lnTo>
                <a:lnTo>
                  <a:pt x="868" y="2441"/>
                </a:lnTo>
                <a:lnTo>
                  <a:pt x="851" y="2434"/>
                </a:lnTo>
                <a:lnTo>
                  <a:pt x="837" y="2429"/>
                </a:lnTo>
                <a:lnTo>
                  <a:pt x="822" y="2420"/>
                </a:lnTo>
                <a:lnTo>
                  <a:pt x="813" y="2407"/>
                </a:lnTo>
                <a:lnTo>
                  <a:pt x="808" y="2390"/>
                </a:lnTo>
                <a:lnTo>
                  <a:pt x="811" y="2389"/>
                </a:lnTo>
                <a:lnTo>
                  <a:pt x="811" y="2387"/>
                </a:lnTo>
                <a:lnTo>
                  <a:pt x="813" y="2385"/>
                </a:lnTo>
                <a:lnTo>
                  <a:pt x="815" y="2383"/>
                </a:lnTo>
                <a:lnTo>
                  <a:pt x="780" y="2383"/>
                </a:lnTo>
                <a:lnTo>
                  <a:pt x="766" y="2378"/>
                </a:lnTo>
                <a:lnTo>
                  <a:pt x="740" y="2372"/>
                </a:lnTo>
                <a:lnTo>
                  <a:pt x="709" y="2369"/>
                </a:lnTo>
                <a:lnTo>
                  <a:pt x="675" y="2365"/>
                </a:lnTo>
                <a:lnTo>
                  <a:pt x="638" y="2363"/>
                </a:lnTo>
                <a:lnTo>
                  <a:pt x="606" y="2360"/>
                </a:lnTo>
                <a:lnTo>
                  <a:pt x="577" y="2358"/>
                </a:lnTo>
                <a:lnTo>
                  <a:pt x="557" y="2358"/>
                </a:lnTo>
                <a:lnTo>
                  <a:pt x="553" y="2352"/>
                </a:lnTo>
                <a:lnTo>
                  <a:pt x="551" y="2350"/>
                </a:lnTo>
                <a:lnTo>
                  <a:pt x="549" y="2347"/>
                </a:lnTo>
                <a:lnTo>
                  <a:pt x="548" y="2343"/>
                </a:lnTo>
                <a:lnTo>
                  <a:pt x="546" y="2338"/>
                </a:lnTo>
                <a:lnTo>
                  <a:pt x="546" y="2330"/>
                </a:lnTo>
                <a:lnTo>
                  <a:pt x="540" y="2318"/>
                </a:lnTo>
                <a:lnTo>
                  <a:pt x="540" y="2303"/>
                </a:lnTo>
                <a:lnTo>
                  <a:pt x="542" y="2287"/>
                </a:lnTo>
                <a:lnTo>
                  <a:pt x="542" y="2270"/>
                </a:lnTo>
                <a:lnTo>
                  <a:pt x="540" y="2254"/>
                </a:lnTo>
                <a:lnTo>
                  <a:pt x="535" y="2243"/>
                </a:lnTo>
                <a:lnTo>
                  <a:pt x="522" y="2227"/>
                </a:lnTo>
                <a:lnTo>
                  <a:pt x="508" y="2209"/>
                </a:lnTo>
                <a:lnTo>
                  <a:pt x="491" y="2189"/>
                </a:lnTo>
                <a:lnTo>
                  <a:pt x="475" y="2172"/>
                </a:lnTo>
                <a:lnTo>
                  <a:pt x="462" y="2160"/>
                </a:lnTo>
                <a:lnTo>
                  <a:pt x="451" y="2150"/>
                </a:lnTo>
                <a:lnTo>
                  <a:pt x="448" y="2150"/>
                </a:lnTo>
                <a:lnTo>
                  <a:pt x="440" y="2149"/>
                </a:lnTo>
                <a:lnTo>
                  <a:pt x="433" y="2149"/>
                </a:lnTo>
                <a:lnTo>
                  <a:pt x="424" y="2147"/>
                </a:lnTo>
                <a:lnTo>
                  <a:pt x="424" y="2130"/>
                </a:lnTo>
                <a:lnTo>
                  <a:pt x="422" y="2112"/>
                </a:lnTo>
                <a:lnTo>
                  <a:pt x="422" y="2092"/>
                </a:lnTo>
                <a:lnTo>
                  <a:pt x="420" y="2080"/>
                </a:lnTo>
                <a:lnTo>
                  <a:pt x="400" y="2074"/>
                </a:lnTo>
                <a:lnTo>
                  <a:pt x="378" y="2067"/>
                </a:lnTo>
                <a:lnTo>
                  <a:pt x="358" y="2058"/>
                </a:lnTo>
                <a:lnTo>
                  <a:pt x="344" y="2047"/>
                </a:lnTo>
                <a:lnTo>
                  <a:pt x="338" y="2038"/>
                </a:lnTo>
                <a:lnTo>
                  <a:pt x="335" y="2027"/>
                </a:lnTo>
                <a:lnTo>
                  <a:pt x="331" y="2018"/>
                </a:lnTo>
                <a:lnTo>
                  <a:pt x="326" y="2007"/>
                </a:lnTo>
                <a:lnTo>
                  <a:pt x="317" y="2000"/>
                </a:lnTo>
                <a:lnTo>
                  <a:pt x="297" y="1994"/>
                </a:lnTo>
                <a:lnTo>
                  <a:pt x="277" y="1989"/>
                </a:lnTo>
                <a:lnTo>
                  <a:pt x="257" y="1983"/>
                </a:lnTo>
                <a:lnTo>
                  <a:pt x="237" y="1976"/>
                </a:lnTo>
                <a:lnTo>
                  <a:pt x="220" y="1965"/>
                </a:lnTo>
                <a:lnTo>
                  <a:pt x="209" y="1950"/>
                </a:lnTo>
                <a:lnTo>
                  <a:pt x="204" y="1932"/>
                </a:lnTo>
                <a:lnTo>
                  <a:pt x="209" y="1923"/>
                </a:lnTo>
                <a:lnTo>
                  <a:pt x="215" y="1907"/>
                </a:lnTo>
                <a:lnTo>
                  <a:pt x="220" y="1889"/>
                </a:lnTo>
                <a:lnTo>
                  <a:pt x="224" y="1872"/>
                </a:lnTo>
                <a:lnTo>
                  <a:pt x="209" y="1865"/>
                </a:lnTo>
                <a:lnTo>
                  <a:pt x="204" y="1858"/>
                </a:lnTo>
                <a:lnTo>
                  <a:pt x="202" y="1852"/>
                </a:lnTo>
                <a:lnTo>
                  <a:pt x="202" y="1847"/>
                </a:lnTo>
                <a:lnTo>
                  <a:pt x="206" y="1841"/>
                </a:lnTo>
                <a:lnTo>
                  <a:pt x="206" y="1834"/>
                </a:lnTo>
                <a:lnTo>
                  <a:pt x="202" y="1825"/>
                </a:lnTo>
                <a:lnTo>
                  <a:pt x="193" y="1810"/>
                </a:lnTo>
                <a:lnTo>
                  <a:pt x="180" y="1796"/>
                </a:lnTo>
                <a:lnTo>
                  <a:pt x="171" y="1781"/>
                </a:lnTo>
                <a:lnTo>
                  <a:pt x="157" y="1760"/>
                </a:lnTo>
                <a:lnTo>
                  <a:pt x="140" y="1740"/>
                </a:lnTo>
                <a:lnTo>
                  <a:pt x="126" y="1718"/>
                </a:lnTo>
                <a:lnTo>
                  <a:pt x="118" y="1709"/>
                </a:lnTo>
                <a:lnTo>
                  <a:pt x="111" y="1700"/>
                </a:lnTo>
                <a:lnTo>
                  <a:pt x="106" y="1685"/>
                </a:lnTo>
                <a:lnTo>
                  <a:pt x="109" y="1676"/>
                </a:lnTo>
                <a:lnTo>
                  <a:pt x="109" y="1663"/>
                </a:lnTo>
                <a:lnTo>
                  <a:pt x="113" y="1650"/>
                </a:lnTo>
                <a:lnTo>
                  <a:pt x="117" y="1647"/>
                </a:lnTo>
                <a:lnTo>
                  <a:pt x="118" y="1645"/>
                </a:lnTo>
                <a:lnTo>
                  <a:pt x="124" y="1643"/>
                </a:lnTo>
                <a:lnTo>
                  <a:pt x="128" y="1641"/>
                </a:lnTo>
                <a:lnTo>
                  <a:pt x="131" y="1638"/>
                </a:lnTo>
                <a:lnTo>
                  <a:pt x="131" y="1638"/>
                </a:lnTo>
                <a:lnTo>
                  <a:pt x="133" y="1638"/>
                </a:lnTo>
                <a:lnTo>
                  <a:pt x="133" y="1641"/>
                </a:lnTo>
                <a:lnTo>
                  <a:pt x="133" y="1643"/>
                </a:lnTo>
                <a:lnTo>
                  <a:pt x="135" y="1641"/>
                </a:lnTo>
                <a:lnTo>
                  <a:pt x="135" y="1640"/>
                </a:lnTo>
                <a:lnTo>
                  <a:pt x="135" y="1638"/>
                </a:lnTo>
                <a:lnTo>
                  <a:pt x="135" y="1636"/>
                </a:lnTo>
                <a:lnTo>
                  <a:pt x="133" y="1634"/>
                </a:lnTo>
                <a:lnTo>
                  <a:pt x="133" y="1634"/>
                </a:lnTo>
                <a:lnTo>
                  <a:pt x="131" y="1638"/>
                </a:lnTo>
                <a:lnTo>
                  <a:pt x="113" y="1634"/>
                </a:lnTo>
                <a:lnTo>
                  <a:pt x="106" y="1623"/>
                </a:lnTo>
                <a:lnTo>
                  <a:pt x="98" y="1612"/>
                </a:lnTo>
                <a:lnTo>
                  <a:pt x="93" y="1601"/>
                </a:lnTo>
                <a:lnTo>
                  <a:pt x="88" y="1589"/>
                </a:lnTo>
                <a:lnTo>
                  <a:pt x="84" y="1570"/>
                </a:lnTo>
                <a:lnTo>
                  <a:pt x="91" y="1561"/>
                </a:lnTo>
                <a:lnTo>
                  <a:pt x="91" y="1556"/>
                </a:lnTo>
                <a:lnTo>
                  <a:pt x="88" y="1549"/>
                </a:lnTo>
                <a:lnTo>
                  <a:pt x="84" y="1541"/>
                </a:lnTo>
                <a:lnTo>
                  <a:pt x="84" y="1530"/>
                </a:lnTo>
                <a:lnTo>
                  <a:pt x="88" y="1523"/>
                </a:lnTo>
                <a:lnTo>
                  <a:pt x="93" y="1512"/>
                </a:lnTo>
                <a:lnTo>
                  <a:pt x="97" y="1500"/>
                </a:lnTo>
                <a:lnTo>
                  <a:pt x="80" y="1487"/>
                </a:lnTo>
                <a:lnTo>
                  <a:pt x="71" y="1467"/>
                </a:lnTo>
                <a:lnTo>
                  <a:pt x="66" y="1467"/>
                </a:lnTo>
                <a:lnTo>
                  <a:pt x="62" y="1469"/>
                </a:lnTo>
                <a:lnTo>
                  <a:pt x="60" y="1469"/>
                </a:lnTo>
                <a:lnTo>
                  <a:pt x="58" y="1469"/>
                </a:lnTo>
                <a:lnTo>
                  <a:pt x="57" y="1467"/>
                </a:lnTo>
                <a:lnTo>
                  <a:pt x="57" y="1463"/>
                </a:lnTo>
                <a:lnTo>
                  <a:pt x="57" y="1458"/>
                </a:lnTo>
                <a:lnTo>
                  <a:pt x="55" y="1450"/>
                </a:lnTo>
                <a:lnTo>
                  <a:pt x="60" y="1436"/>
                </a:lnTo>
                <a:lnTo>
                  <a:pt x="58" y="1416"/>
                </a:lnTo>
                <a:lnTo>
                  <a:pt x="51" y="1396"/>
                </a:lnTo>
                <a:lnTo>
                  <a:pt x="38" y="1376"/>
                </a:lnTo>
                <a:lnTo>
                  <a:pt x="28" y="1356"/>
                </a:lnTo>
                <a:lnTo>
                  <a:pt x="17" y="1340"/>
                </a:lnTo>
                <a:lnTo>
                  <a:pt x="11" y="1323"/>
                </a:lnTo>
                <a:lnTo>
                  <a:pt x="11" y="1316"/>
                </a:lnTo>
                <a:lnTo>
                  <a:pt x="11" y="1312"/>
                </a:lnTo>
                <a:lnTo>
                  <a:pt x="13" y="1309"/>
                </a:lnTo>
                <a:lnTo>
                  <a:pt x="13" y="1309"/>
                </a:lnTo>
                <a:lnTo>
                  <a:pt x="15" y="1307"/>
                </a:lnTo>
                <a:lnTo>
                  <a:pt x="17" y="1305"/>
                </a:lnTo>
                <a:lnTo>
                  <a:pt x="18" y="1303"/>
                </a:lnTo>
                <a:lnTo>
                  <a:pt x="13" y="1252"/>
                </a:lnTo>
                <a:lnTo>
                  <a:pt x="18" y="1245"/>
                </a:lnTo>
                <a:lnTo>
                  <a:pt x="26" y="1236"/>
                </a:lnTo>
                <a:lnTo>
                  <a:pt x="31" y="1225"/>
                </a:lnTo>
                <a:lnTo>
                  <a:pt x="33" y="1212"/>
                </a:lnTo>
                <a:lnTo>
                  <a:pt x="29" y="1194"/>
                </a:lnTo>
                <a:lnTo>
                  <a:pt x="24" y="1176"/>
                </a:lnTo>
                <a:lnTo>
                  <a:pt x="17" y="1160"/>
                </a:lnTo>
                <a:lnTo>
                  <a:pt x="9" y="1141"/>
                </a:lnTo>
                <a:lnTo>
                  <a:pt x="2" y="1120"/>
                </a:lnTo>
                <a:lnTo>
                  <a:pt x="0" y="1092"/>
                </a:lnTo>
                <a:lnTo>
                  <a:pt x="15" y="1076"/>
                </a:lnTo>
                <a:lnTo>
                  <a:pt x="33" y="1052"/>
                </a:lnTo>
                <a:lnTo>
                  <a:pt x="49" y="1027"/>
                </a:lnTo>
                <a:lnTo>
                  <a:pt x="62" y="1000"/>
                </a:lnTo>
                <a:lnTo>
                  <a:pt x="71" y="978"/>
                </a:lnTo>
                <a:lnTo>
                  <a:pt x="75" y="965"/>
                </a:lnTo>
                <a:lnTo>
                  <a:pt x="80" y="954"/>
                </a:lnTo>
                <a:lnTo>
                  <a:pt x="82" y="945"/>
                </a:lnTo>
                <a:lnTo>
                  <a:pt x="82" y="940"/>
                </a:lnTo>
                <a:lnTo>
                  <a:pt x="82" y="934"/>
                </a:lnTo>
                <a:lnTo>
                  <a:pt x="84" y="929"/>
                </a:lnTo>
                <a:lnTo>
                  <a:pt x="88" y="925"/>
                </a:lnTo>
                <a:lnTo>
                  <a:pt x="89" y="921"/>
                </a:lnTo>
                <a:lnTo>
                  <a:pt x="89" y="918"/>
                </a:lnTo>
                <a:lnTo>
                  <a:pt x="91" y="912"/>
                </a:lnTo>
                <a:lnTo>
                  <a:pt x="89" y="907"/>
                </a:lnTo>
                <a:lnTo>
                  <a:pt x="89" y="905"/>
                </a:lnTo>
                <a:lnTo>
                  <a:pt x="88" y="901"/>
                </a:lnTo>
                <a:lnTo>
                  <a:pt x="84" y="900"/>
                </a:lnTo>
                <a:lnTo>
                  <a:pt x="82" y="896"/>
                </a:lnTo>
                <a:lnTo>
                  <a:pt x="82" y="894"/>
                </a:lnTo>
                <a:lnTo>
                  <a:pt x="82" y="876"/>
                </a:lnTo>
                <a:lnTo>
                  <a:pt x="88" y="860"/>
                </a:lnTo>
                <a:lnTo>
                  <a:pt x="98" y="841"/>
                </a:lnTo>
                <a:lnTo>
                  <a:pt x="108" y="829"/>
                </a:lnTo>
                <a:lnTo>
                  <a:pt x="113" y="818"/>
                </a:lnTo>
                <a:lnTo>
                  <a:pt x="109" y="765"/>
                </a:lnTo>
                <a:lnTo>
                  <a:pt x="111" y="765"/>
                </a:lnTo>
                <a:lnTo>
                  <a:pt x="115" y="763"/>
                </a:lnTo>
                <a:lnTo>
                  <a:pt x="118" y="761"/>
                </a:lnTo>
                <a:lnTo>
                  <a:pt x="122" y="760"/>
                </a:lnTo>
                <a:lnTo>
                  <a:pt x="124" y="758"/>
                </a:lnTo>
                <a:lnTo>
                  <a:pt x="137" y="734"/>
                </a:lnTo>
                <a:lnTo>
                  <a:pt x="144" y="705"/>
                </a:lnTo>
                <a:lnTo>
                  <a:pt x="157" y="705"/>
                </a:lnTo>
                <a:lnTo>
                  <a:pt x="168" y="678"/>
                </a:lnTo>
                <a:lnTo>
                  <a:pt x="184" y="649"/>
                </a:lnTo>
                <a:lnTo>
                  <a:pt x="198" y="621"/>
                </a:lnTo>
                <a:lnTo>
                  <a:pt x="206" y="581"/>
                </a:lnTo>
                <a:lnTo>
                  <a:pt x="218" y="578"/>
                </a:lnTo>
                <a:lnTo>
                  <a:pt x="222" y="560"/>
                </a:lnTo>
                <a:lnTo>
                  <a:pt x="222" y="540"/>
                </a:lnTo>
                <a:lnTo>
                  <a:pt x="226" y="521"/>
                </a:lnTo>
                <a:lnTo>
                  <a:pt x="235" y="505"/>
                </a:lnTo>
                <a:lnTo>
                  <a:pt x="248" y="485"/>
                </a:lnTo>
                <a:lnTo>
                  <a:pt x="257" y="465"/>
                </a:lnTo>
                <a:lnTo>
                  <a:pt x="264" y="438"/>
                </a:lnTo>
                <a:lnTo>
                  <a:pt x="264" y="410"/>
                </a:lnTo>
                <a:lnTo>
                  <a:pt x="266" y="383"/>
                </a:lnTo>
                <a:lnTo>
                  <a:pt x="269" y="358"/>
                </a:lnTo>
                <a:lnTo>
                  <a:pt x="280" y="334"/>
                </a:lnTo>
                <a:lnTo>
                  <a:pt x="268" y="334"/>
                </a:lnTo>
                <a:lnTo>
                  <a:pt x="269" y="312"/>
                </a:lnTo>
                <a:lnTo>
                  <a:pt x="273" y="294"/>
                </a:lnTo>
                <a:lnTo>
                  <a:pt x="280" y="278"/>
                </a:lnTo>
                <a:lnTo>
                  <a:pt x="291" y="281"/>
                </a:lnTo>
                <a:lnTo>
                  <a:pt x="286" y="263"/>
                </a:lnTo>
                <a:lnTo>
                  <a:pt x="284" y="241"/>
                </a:lnTo>
                <a:lnTo>
                  <a:pt x="284" y="218"/>
                </a:lnTo>
                <a:lnTo>
                  <a:pt x="286" y="194"/>
                </a:lnTo>
                <a:lnTo>
                  <a:pt x="282" y="172"/>
                </a:lnTo>
                <a:lnTo>
                  <a:pt x="282" y="152"/>
                </a:lnTo>
                <a:lnTo>
                  <a:pt x="284" y="130"/>
                </a:lnTo>
                <a:lnTo>
                  <a:pt x="282" y="109"/>
                </a:lnTo>
                <a:lnTo>
                  <a:pt x="277" y="98"/>
                </a:lnTo>
                <a:lnTo>
                  <a:pt x="271" y="89"/>
                </a:lnTo>
                <a:lnTo>
                  <a:pt x="266" y="78"/>
                </a:lnTo>
                <a:lnTo>
                  <a:pt x="266" y="65"/>
                </a:lnTo>
                <a:lnTo>
                  <a:pt x="271" y="49"/>
                </a:lnTo>
                <a:lnTo>
                  <a:pt x="277" y="32"/>
                </a:lnTo>
                <a:lnTo>
                  <a:pt x="280" y="12"/>
                </a:lnTo>
                <a:lnTo>
                  <a:pt x="286" y="12"/>
                </a:lnTo>
                <a:lnTo>
                  <a:pt x="288" y="14"/>
                </a:lnTo>
                <a:lnTo>
                  <a:pt x="289" y="14"/>
                </a:lnTo>
                <a:lnTo>
                  <a:pt x="291" y="14"/>
                </a:lnTo>
                <a:lnTo>
                  <a:pt x="293" y="16"/>
                </a:lnTo>
                <a:lnTo>
                  <a:pt x="308" y="27"/>
                </a:lnTo>
                <a:lnTo>
                  <a:pt x="320" y="43"/>
                </a:lnTo>
                <a:lnTo>
                  <a:pt x="331" y="60"/>
                </a:lnTo>
                <a:lnTo>
                  <a:pt x="342" y="72"/>
                </a:lnTo>
                <a:lnTo>
                  <a:pt x="360" y="83"/>
                </a:lnTo>
                <a:lnTo>
                  <a:pt x="384" y="90"/>
                </a:lnTo>
                <a:lnTo>
                  <a:pt x="409" y="94"/>
                </a:lnTo>
                <a:lnTo>
                  <a:pt x="433" y="101"/>
                </a:lnTo>
                <a:lnTo>
                  <a:pt x="433" y="105"/>
                </a:lnTo>
                <a:lnTo>
                  <a:pt x="433" y="107"/>
                </a:lnTo>
                <a:lnTo>
                  <a:pt x="433" y="109"/>
                </a:lnTo>
                <a:lnTo>
                  <a:pt x="433" y="109"/>
                </a:lnTo>
                <a:lnTo>
                  <a:pt x="433" y="110"/>
                </a:lnTo>
                <a:lnTo>
                  <a:pt x="433" y="112"/>
                </a:lnTo>
                <a:lnTo>
                  <a:pt x="438" y="110"/>
                </a:lnTo>
                <a:lnTo>
                  <a:pt x="442" y="110"/>
                </a:lnTo>
                <a:lnTo>
                  <a:pt x="448" y="109"/>
                </a:lnTo>
                <a:lnTo>
                  <a:pt x="453" y="109"/>
                </a:lnTo>
                <a:lnTo>
                  <a:pt x="462" y="109"/>
                </a:lnTo>
                <a:lnTo>
                  <a:pt x="462" y="127"/>
                </a:lnTo>
                <a:lnTo>
                  <a:pt x="466" y="138"/>
                </a:lnTo>
                <a:lnTo>
                  <a:pt x="469" y="149"/>
                </a:lnTo>
                <a:lnTo>
                  <a:pt x="475" y="161"/>
                </a:lnTo>
                <a:lnTo>
                  <a:pt x="475" y="160"/>
                </a:lnTo>
                <a:lnTo>
                  <a:pt x="477" y="158"/>
                </a:lnTo>
                <a:lnTo>
                  <a:pt x="477" y="158"/>
                </a:lnTo>
                <a:lnTo>
                  <a:pt x="477" y="156"/>
                </a:lnTo>
                <a:lnTo>
                  <a:pt x="478" y="152"/>
                </a:lnTo>
                <a:lnTo>
                  <a:pt x="482" y="150"/>
                </a:lnTo>
                <a:lnTo>
                  <a:pt x="484" y="150"/>
                </a:lnTo>
                <a:lnTo>
                  <a:pt x="486" y="149"/>
                </a:lnTo>
                <a:lnTo>
                  <a:pt x="486" y="147"/>
                </a:lnTo>
                <a:lnTo>
                  <a:pt x="486" y="145"/>
                </a:lnTo>
                <a:lnTo>
                  <a:pt x="486" y="141"/>
                </a:lnTo>
                <a:lnTo>
                  <a:pt x="486" y="136"/>
                </a:lnTo>
                <a:lnTo>
                  <a:pt x="484" y="129"/>
                </a:lnTo>
                <a:lnTo>
                  <a:pt x="482" y="118"/>
                </a:lnTo>
                <a:lnTo>
                  <a:pt x="482" y="110"/>
                </a:lnTo>
                <a:lnTo>
                  <a:pt x="482" y="105"/>
                </a:lnTo>
                <a:lnTo>
                  <a:pt x="478" y="92"/>
                </a:lnTo>
                <a:lnTo>
                  <a:pt x="466" y="92"/>
                </a:lnTo>
                <a:lnTo>
                  <a:pt x="466" y="72"/>
                </a:lnTo>
                <a:lnTo>
                  <a:pt x="482" y="72"/>
                </a:lnTo>
                <a:lnTo>
                  <a:pt x="482" y="69"/>
                </a:lnTo>
                <a:lnTo>
                  <a:pt x="484" y="65"/>
                </a:lnTo>
                <a:lnTo>
                  <a:pt x="484" y="63"/>
                </a:lnTo>
                <a:lnTo>
                  <a:pt x="486" y="60"/>
                </a:lnTo>
                <a:lnTo>
                  <a:pt x="489" y="60"/>
                </a:lnTo>
                <a:lnTo>
                  <a:pt x="489" y="49"/>
                </a:lnTo>
                <a:lnTo>
                  <a:pt x="482" y="36"/>
                </a:lnTo>
                <a:lnTo>
                  <a:pt x="473" y="23"/>
                </a:lnTo>
                <a:lnTo>
                  <a:pt x="469" y="9"/>
                </a:lnTo>
                <a:lnTo>
                  <a:pt x="480" y="3"/>
                </a:lnTo>
                <a:lnTo>
                  <a:pt x="495" y="1"/>
                </a:lnTo>
                <a:lnTo>
                  <a:pt x="513" y="0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313639" y="1434138"/>
            <a:ext cx="3362817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Easy to change colors, photos and Text. You can simply impress your audience and add a unique zing and appeal to your Presentations.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300379" y="3363838"/>
            <a:ext cx="2530659" cy="544144"/>
            <a:chOff x="5825140" y="1737035"/>
            <a:chExt cx="2800954" cy="602263"/>
          </a:xfrm>
          <a:solidFill>
            <a:srgbClr val="85D8DE"/>
          </a:solidFill>
        </p:grpSpPr>
        <p:sp>
          <p:nvSpPr>
            <p:cNvPr id="7" name="Round Same Side Corner Rectangle 8"/>
            <p:cNvSpPr/>
            <p:nvPr/>
          </p:nvSpPr>
          <p:spPr>
            <a:xfrm flipH="1">
              <a:off x="6109400" y="1737035"/>
              <a:ext cx="228671" cy="602263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accent3"/>
                </a:solidFill>
              </a:endParaRPr>
            </a:p>
          </p:txBody>
        </p:sp>
        <p:sp>
          <p:nvSpPr>
            <p:cNvPr id="8" name="Round Same Side Corner Rectangle 8"/>
            <p:cNvSpPr/>
            <p:nvPr/>
          </p:nvSpPr>
          <p:spPr>
            <a:xfrm flipH="1">
              <a:off x="5825140" y="1737035"/>
              <a:ext cx="228671" cy="602263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accent3"/>
                </a:solidFill>
              </a:endParaRPr>
            </a:p>
          </p:txBody>
        </p:sp>
        <p:sp>
          <p:nvSpPr>
            <p:cNvPr id="9" name="Round Same Side Corner Rectangle 8"/>
            <p:cNvSpPr/>
            <p:nvPr/>
          </p:nvSpPr>
          <p:spPr>
            <a:xfrm flipH="1">
              <a:off x="6395403" y="1737035"/>
              <a:ext cx="228671" cy="602263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accent3"/>
                </a:solidFill>
              </a:endParaRPr>
            </a:p>
          </p:txBody>
        </p:sp>
        <p:sp>
          <p:nvSpPr>
            <p:cNvPr id="10" name="Round Same Side Corner Rectangle 8"/>
            <p:cNvSpPr/>
            <p:nvPr/>
          </p:nvSpPr>
          <p:spPr>
            <a:xfrm flipH="1">
              <a:off x="6681406" y="1737035"/>
              <a:ext cx="228671" cy="602263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accent3"/>
                </a:solidFill>
              </a:endParaRPr>
            </a:p>
          </p:txBody>
        </p:sp>
        <p:sp>
          <p:nvSpPr>
            <p:cNvPr id="11" name="Round Same Side Corner Rectangle 8"/>
            <p:cNvSpPr/>
            <p:nvPr/>
          </p:nvSpPr>
          <p:spPr>
            <a:xfrm flipH="1">
              <a:off x="6967409" y="1737035"/>
              <a:ext cx="228671" cy="602263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accent3"/>
                </a:solidFill>
              </a:endParaRPr>
            </a:p>
          </p:txBody>
        </p:sp>
        <p:sp>
          <p:nvSpPr>
            <p:cNvPr id="12" name="Round Same Side Corner Rectangle 8"/>
            <p:cNvSpPr/>
            <p:nvPr/>
          </p:nvSpPr>
          <p:spPr>
            <a:xfrm flipH="1">
              <a:off x="7253412" y="1737035"/>
              <a:ext cx="228671" cy="602263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accent3"/>
                </a:solidFill>
              </a:endParaRPr>
            </a:p>
          </p:txBody>
        </p:sp>
        <p:sp>
          <p:nvSpPr>
            <p:cNvPr id="13" name="Round Same Side Corner Rectangle 8"/>
            <p:cNvSpPr/>
            <p:nvPr/>
          </p:nvSpPr>
          <p:spPr>
            <a:xfrm flipH="1">
              <a:off x="7539415" y="1737035"/>
              <a:ext cx="228671" cy="602263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accent3"/>
                </a:solidFill>
              </a:endParaRPr>
            </a:p>
          </p:txBody>
        </p:sp>
        <p:sp>
          <p:nvSpPr>
            <p:cNvPr id="14" name="Round Same Side Corner Rectangle 8"/>
            <p:cNvSpPr/>
            <p:nvPr/>
          </p:nvSpPr>
          <p:spPr>
            <a:xfrm flipH="1">
              <a:off x="7825418" y="1737035"/>
              <a:ext cx="228671" cy="602263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accent3"/>
                </a:solidFill>
              </a:endParaRPr>
            </a:p>
          </p:txBody>
        </p:sp>
        <p:sp>
          <p:nvSpPr>
            <p:cNvPr id="15" name="Round Same Side Corner Rectangle 8"/>
            <p:cNvSpPr/>
            <p:nvPr/>
          </p:nvSpPr>
          <p:spPr>
            <a:xfrm flipH="1">
              <a:off x="8111421" y="1737035"/>
              <a:ext cx="228671" cy="602263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Round Same Side Corner Rectangle 8"/>
            <p:cNvSpPr/>
            <p:nvPr/>
          </p:nvSpPr>
          <p:spPr>
            <a:xfrm flipH="1">
              <a:off x="8397423" y="1737035"/>
              <a:ext cx="228671" cy="602263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300379" y="4015894"/>
            <a:ext cx="2585543" cy="557806"/>
            <a:chOff x="5764394" y="3394105"/>
            <a:chExt cx="2861700" cy="617384"/>
          </a:xfrm>
          <a:solidFill>
            <a:srgbClr val="85D8DE"/>
          </a:solidFill>
        </p:grpSpPr>
        <p:sp>
          <p:nvSpPr>
            <p:cNvPr id="18" name="Round Same Side Corner Rectangle 20"/>
            <p:cNvSpPr/>
            <p:nvPr/>
          </p:nvSpPr>
          <p:spPr>
            <a:xfrm rot="10800000">
              <a:off x="5764394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Round Same Side Corner Rectangle 20"/>
            <p:cNvSpPr/>
            <p:nvPr/>
          </p:nvSpPr>
          <p:spPr>
            <a:xfrm rot="10800000">
              <a:off x="6050203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Round Same Side Corner Rectangle 20"/>
            <p:cNvSpPr/>
            <p:nvPr/>
          </p:nvSpPr>
          <p:spPr>
            <a:xfrm rot="10800000">
              <a:off x="6336012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Round Same Side Corner Rectangle 20"/>
            <p:cNvSpPr/>
            <p:nvPr/>
          </p:nvSpPr>
          <p:spPr>
            <a:xfrm rot="10800000">
              <a:off x="6621821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Round Same Side Corner Rectangle 20"/>
            <p:cNvSpPr/>
            <p:nvPr/>
          </p:nvSpPr>
          <p:spPr>
            <a:xfrm rot="10800000">
              <a:off x="6907630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Round Same Side Corner Rectangle 20"/>
            <p:cNvSpPr/>
            <p:nvPr/>
          </p:nvSpPr>
          <p:spPr>
            <a:xfrm rot="10800000">
              <a:off x="7193439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Round Same Side Corner Rectangle 20"/>
            <p:cNvSpPr/>
            <p:nvPr/>
          </p:nvSpPr>
          <p:spPr>
            <a:xfrm rot="10800000">
              <a:off x="7479248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Round Same Side Corner Rectangle 20"/>
            <p:cNvSpPr/>
            <p:nvPr/>
          </p:nvSpPr>
          <p:spPr>
            <a:xfrm rot="10800000">
              <a:off x="7765057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Round Same Side Corner Rectangle 20"/>
            <p:cNvSpPr/>
            <p:nvPr/>
          </p:nvSpPr>
          <p:spPr>
            <a:xfrm rot="10800000">
              <a:off x="8050866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Round Same Side Corner Rectangle 20"/>
            <p:cNvSpPr/>
            <p:nvPr/>
          </p:nvSpPr>
          <p:spPr>
            <a:xfrm rot="10800000">
              <a:off x="8336677" y="3394105"/>
              <a:ext cx="289417" cy="617384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7885922" y="3374300"/>
            <a:ext cx="76815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2800" b="1" dirty="0">
                <a:solidFill>
                  <a:schemeClr val="accent3"/>
                </a:solidFill>
                <a:cs typeface="Arial" pitchFamily="34" charset="0"/>
              </a:rPr>
              <a:t>80</a:t>
            </a:r>
            <a:r>
              <a:rPr lang="en-US" altLang="ko-KR" sz="1600" b="1" dirty="0"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sz="1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908297" y="4033187"/>
            <a:ext cx="76815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2800" b="1" dirty="0">
                <a:solidFill>
                  <a:schemeClr val="accent2"/>
                </a:solidFill>
                <a:cs typeface="Arial" pitchFamily="34" charset="0"/>
              </a:rPr>
              <a:t>70</a:t>
            </a:r>
            <a:r>
              <a:rPr lang="en-US" altLang="ko-KR" sz="1600" b="1" dirty="0">
                <a:solidFill>
                  <a:schemeClr val="accent2"/>
                </a:solidFill>
                <a:cs typeface="Arial" pitchFamily="34" charset="0"/>
              </a:rPr>
              <a:t>%</a:t>
            </a:r>
            <a:endParaRPr lang="ko-KR" altLang="en-US" sz="1600" b="1" dirty="0">
              <a:solidFill>
                <a:schemeClr val="accent2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298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Section Break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012342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3"/>
          <p:cNvSpPr txBox="1">
            <a:spLocks/>
          </p:cNvSpPr>
          <p:nvPr/>
        </p:nvSpPr>
        <p:spPr>
          <a:xfrm>
            <a:off x="3003061" y="1329864"/>
            <a:ext cx="3096344" cy="156928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</a:t>
            </a:r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Presentation</a:t>
            </a:r>
            <a:r>
              <a:rPr lang="en-US" altLang="ko-KR" b="1" dirty="0">
                <a:solidFill>
                  <a:srgbClr val="FEB856"/>
                </a:solidFill>
                <a:cs typeface="Arial" pitchFamily="34" charset="0"/>
              </a:rPr>
              <a:t> 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Designed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03061" y="2883589"/>
            <a:ext cx="3096344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14951" y="1068422"/>
            <a:ext cx="308229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accent1"/>
                </a:solidFill>
                <a:cs typeface="Arial" pitchFamily="34" charset="0"/>
              </a:rPr>
              <a:t>Presentation Designed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3E96BDCF-27EA-4D80-8F18-4F5FD2A6B4E7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8" name="그림 개체 틀 7">
            <a:extLst>
              <a:ext uri="{FF2B5EF4-FFF2-40B4-BE49-F238E27FC236}">
                <a16:creationId xmlns="" xmlns:a16="http://schemas.microsoft.com/office/drawing/2014/main" id="{8B2D2367-5C38-4C07-AFB9-02E7C51CDB48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</p:spTree>
    <p:extLst>
      <p:ext uri="{BB962C8B-B14F-4D97-AF65-F5344CB8AC3E}">
        <p14:creationId xmlns:p14="http://schemas.microsoft.com/office/powerpoint/2010/main" val="21846414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b="1" dirty="0"/>
              <a:t>Columns Style</a:t>
            </a:r>
            <a:endParaRPr lang="ko-KR" alt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b="1" dirty="0"/>
              <a:t>Insert the title of your subtitle Here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29378" y="512778"/>
            <a:ext cx="69762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36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3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629378" y="1212894"/>
            <a:ext cx="4119086" cy="3457473"/>
            <a:chOff x="2227884" y="1330362"/>
            <a:chExt cx="2835932" cy="3457473"/>
          </a:xfrm>
        </p:grpSpPr>
        <p:sp>
          <p:nvSpPr>
            <p:cNvPr id="6" name="TextBox 5"/>
            <p:cNvSpPr txBox="1"/>
            <p:nvPr/>
          </p:nvSpPr>
          <p:spPr>
            <a:xfrm>
              <a:off x="2227884" y="1740847"/>
              <a:ext cx="2835932" cy="30469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Get a modern PowerPoint  Presentation that is beautifully designed. I hope and I believe that this Template will your Time, Money and Reputation. Easy to change colors, photos and Text.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I hope and I believe that this Template will your Time, Money and Reputation. You can simply impress your audience and add a unique zing and appeal to your Presentations. Easy to change colors, photos and Text. 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227884" y="1330362"/>
              <a:ext cx="283593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05194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effectLst/>
        </p:spPr>
        <p:txBody>
          <a:bodyPr/>
          <a:lstStyle/>
          <a:p>
            <a:r>
              <a:rPr lang="en-US" altLang="ko-KR" b="1" dirty="0"/>
              <a:t>Columns Style</a:t>
            </a:r>
            <a:endParaRPr lang="ko-KR" alt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effectLst/>
        </p:spPr>
        <p:txBody>
          <a:bodyPr/>
          <a:lstStyle/>
          <a:p>
            <a:pPr lvl="0"/>
            <a:r>
              <a:rPr lang="en-US" altLang="ko-KR" b="1" dirty="0"/>
              <a:t>Insert the title of your subtitle Here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29378" y="512778"/>
            <a:ext cx="69762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36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3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804248" y="1212894"/>
            <a:ext cx="1811213" cy="3457473"/>
            <a:chOff x="2227884" y="1330362"/>
            <a:chExt cx="2835932" cy="3457473"/>
          </a:xfrm>
        </p:grpSpPr>
        <p:sp>
          <p:nvSpPr>
            <p:cNvPr id="14" name="TextBox 13"/>
            <p:cNvSpPr txBox="1"/>
            <p:nvPr/>
          </p:nvSpPr>
          <p:spPr>
            <a:xfrm>
              <a:off x="2227884" y="1740847"/>
              <a:ext cx="2835932" cy="30469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Get a modern PowerPoint  Presentation that is beautifully designed. I hope and I believe that this Template will your Time, Money and Reputation. Easy to change colors, photos and Text.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227884" y="1330362"/>
              <a:ext cx="283593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804248" y="512778"/>
            <a:ext cx="69762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ko-KR" sz="3600" b="1" dirty="0">
                <a:solidFill>
                  <a:schemeClr val="accent2"/>
                </a:solidFill>
                <a:cs typeface="Arial" pitchFamily="34" charset="0"/>
              </a:rPr>
              <a:t>02</a:t>
            </a:r>
            <a:endParaRPr lang="ko-KR" altLang="en-US" sz="36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629378" y="1212894"/>
            <a:ext cx="1811213" cy="3457473"/>
            <a:chOff x="2227884" y="1330362"/>
            <a:chExt cx="2835932" cy="3457473"/>
          </a:xfrm>
        </p:grpSpPr>
        <p:sp>
          <p:nvSpPr>
            <p:cNvPr id="18" name="TextBox 17"/>
            <p:cNvSpPr txBox="1"/>
            <p:nvPr/>
          </p:nvSpPr>
          <p:spPr>
            <a:xfrm>
              <a:off x="2227884" y="1740847"/>
              <a:ext cx="2835932" cy="30469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Get a modern PowerPoint  Presentation that is beautifully designed. I hope and I believe that this Template will your Time, Money and Reputation. Easy to change colors, photos and Text.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27884" y="1330362"/>
              <a:ext cx="283593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95267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Thank you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013061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79512" y="339502"/>
            <a:ext cx="5904656" cy="576064"/>
          </a:xfrm>
        </p:spPr>
        <p:txBody>
          <a:bodyPr/>
          <a:lstStyle/>
          <a:p>
            <a:r>
              <a:rPr lang="en-US" altLang="ko-KR" dirty="0"/>
              <a:t>Fully Editable Icon Sets : A</a:t>
            </a:r>
            <a:endParaRPr lang="ko-KR" altLang="en-US" dirty="0"/>
          </a:p>
        </p:txBody>
      </p:sp>
      <p:sp>
        <p:nvSpPr>
          <p:cNvPr id="4" name="Diamond 5">
            <a:extLst>
              <a:ext uri="{FF2B5EF4-FFF2-40B4-BE49-F238E27FC236}">
                <a16:creationId xmlns="" xmlns:a16="http://schemas.microsoft.com/office/drawing/2014/main" id="{40DC8C79-3964-45BE-9E6D-25906DA19615}"/>
              </a:ext>
            </a:extLst>
          </p:cNvPr>
          <p:cNvSpPr/>
          <p:nvPr/>
        </p:nvSpPr>
        <p:spPr>
          <a:xfrm>
            <a:off x="5137637" y="1172382"/>
            <a:ext cx="357266" cy="358322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" name="Isosceles Triangle 51">
            <a:extLst>
              <a:ext uri="{FF2B5EF4-FFF2-40B4-BE49-F238E27FC236}">
                <a16:creationId xmlns="" xmlns:a16="http://schemas.microsoft.com/office/drawing/2014/main" id="{B79B55BE-747C-4959-A7B0-BC016912BFA1}"/>
              </a:ext>
            </a:extLst>
          </p:cNvPr>
          <p:cNvSpPr/>
          <p:nvPr/>
        </p:nvSpPr>
        <p:spPr>
          <a:xfrm>
            <a:off x="4564840" y="1220551"/>
            <a:ext cx="357265" cy="261984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" name="Isosceles Triangle 57">
            <a:extLst>
              <a:ext uri="{FF2B5EF4-FFF2-40B4-BE49-F238E27FC236}">
                <a16:creationId xmlns="" xmlns:a16="http://schemas.microsoft.com/office/drawing/2014/main" id="{83BE3181-14C2-4464-A388-641FBF728A79}"/>
              </a:ext>
            </a:extLst>
          </p:cNvPr>
          <p:cNvSpPr/>
          <p:nvPr/>
        </p:nvSpPr>
        <p:spPr>
          <a:xfrm>
            <a:off x="5139062" y="3240285"/>
            <a:ext cx="213843" cy="483435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" name="Rectangle 7">
            <a:extLst>
              <a:ext uri="{FF2B5EF4-FFF2-40B4-BE49-F238E27FC236}">
                <a16:creationId xmlns="" xmlns:a16="http://schemas.microsoft.com/office/drawing/2014/main" id="{025B9413-06DE-47AF-A557-FB9FC361BDCD}"/>
              </a:ext>
            </a:extLst>
          </p:cNvPr>
          <p:cNvSpPr/>
          <p:nvPr/>
        </p:nvSpPr>
        <p:spPr>
          <a:xfrm rot="18900000">
            <a:off x="7509855" y="2649122"/>
            <a:ext cx="154109" cy="343323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" name="Parallelogram 15">
            <a:extLst>
              <a:ext uri="{FF2B5EF4-FFF2-40B4-BE49-F238E27FC236}">
                <a16:creationId xmlns="" xmlns:a16="http://schemas.microsoft.com/office/drawing/2014/main" id="{E21F2774-B945-4024-9964-75CD59EA4F32}"/>
              </a:ext>
            </a:extLst>
          </p:cNvPr>
          <p:cNvSpPr/>
          <p:nvPr/>
        </p:nvSpPr>
        <p:spPr>
          <a:xfrm flipH="1">
            <a:off x="4560544" y="3323398"/>
            <a:ext cx="317209" cy="317209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" name="Freeform 19">
            <a:extLst>
              <a:ext uri="{FF2B5EF4-FFF2-40B4-BE49-F238E27FC236}">
                <a16:creationId xmlns="" xmlns:a16="http://schemas.microsoft.com/office/drawing/2014/main" id="{52F08ECD-8800-42CB-BDEA-E190428D4E46}"/>
              </a:ext>
            </a:extLst>
          </p:cNvPr>
          <p:cNvSpPr/>
          <p:nvPr/>
        </p:nvSpPr>
        <p:spPr>
          <a:xfrm>
            <a:off x="6253070" y="2640891"/>
            <a:ext cx="314672" cy="309626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" name="Rectangle 30">
            <a:extLst>
              <a:ext uri="{FF2B5EF4-FFF2-40B4-BE49-F238E27FC236}">
                <a16:creationId xmlns="" xmlns:a16="http://schemas.microsoft.com/office/drawing/2014/main" id="{3EAA0A22-3701-4EBD-AA2A-D238CD9D0554}"/>
              </a:ext>
            </a:extLst>
          </p:cNvPr>
          <p:cNvSpPr/>
          <p:nvPr/>
        </p:nvSpPr>
        <p:spPr>
          <a:xfrm>
            <a:off x="8519179" y="2612249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" name="Rectangle 7">
            <a:extLst>
              <a:ext uri="{FF2B5EF4-FFF2-40B4-BE49-F238E27FC236}">
                <a16:creationId xmlns="" xmlns:a16="http://schemas.microsoft.com/office/drawing/2014/main" id="{5762ECCD-474C-4280-BBF3-78E8FE3AFF5D}"/>
              </a:ext>
            </a:extLst>
          </p:cNvPr>
          <p:cNvSpPr/>
          <p:nvPr/>
        </p:nvSpPr>
        <p:spPr>
          <a:xfrm>
            <a:off x="5710435" y="1190523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" name="Rectangle 15">
            <a:extLst>
              <a:ext uri="{FF2B5EF4-FFF2-40B4-BE49-F238E27FC236}">
                <a16:creationId xmlns="" xmlns:a16="http://schemas.microsoft.com/office/drawing/2014/main" id="{73870F45-3C2D-404C-84FC-D4E71A9C1AC4}"/>
              </a:ext>
            </a:extLst>
          </p:cNvPr>
          <p:cNvSpPr/>
          <p:nvPr/>
        </p:nvSpPr>
        <p:spPr>
          <a:xfrm rot="5400000">
            <a:off x="6247793" y="1190523"/>
            <a:ext cx="322469" cy="322041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3" name="Pie 24">
            <a:extLst>
              <a:ext uri="{FF2B5EF4-FFF2-40B4-BE49-F238E27FC236}">
                <a16:creationId xmlns="" xmlns:a16="http://schemas.microsoft.com/office/drawing/2014/main" id="{4A1FF869-46CA-475E-B575-E3B3E9B0270A}"/>
              </a:ext>
            </a:extLst>
          </p:cNvPr>
          <p:cNvSpPr/>
          <p:nvPr/>
        </p:nvSpPr>
        <p:spPr>
          <a:xfrm>
            <a:off x="5614214" y="3307742"/>
            <a:ext cx="350460" cy="348520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" name="Parallelogram 30">
            <a:extLst>
              <a:ext uri="{FF2B5EF4-FFF2-40B4-BE49-F238E27FC236}">
                <a16:creationId xmlns="" xmlns:a16="http://schemas.microsoft.com/office/drawing/2014/main" id="{A095942D-EB6D-4E4B-9049-77A6CF953606}"/>
              </a:ext>
            </a:extLst>
          </p:cNvPr>
          <p:cNvSpPr/>
          <p:nvPr/>
        </p:nvSpPr>
        <p:spPr>
          <a:xfrm flipH="1">
            <a:off x="8501941" y="1879618"/>
            <a:ext cx="351685" cy="352555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5" name="Block Arc 14">
            <a:extLst>
              <a:ext uri="{FF2B5EF4-FFF2-40B4-BE49-F238E27FC236}">
                <a16:creationId xmlns="" xmlns:a16="http://schemas.microsoft.com/office/drawing/2014/main" id="{99520E77-3314-4587-B96B-683FE8B88B5D}"/>
              </a:ext>
            </a:extLst>
          </p:cNvPr>
          <p:cNvSpPr/>
          <p:nvPr/>
        </p:nvSpPr>
        <p:spPr>
          <a:xfrm rot="16200000">
            <a:off x="6785708" y="1157673"/>
            <a:ext cx="387486" cy="387741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6" name="Block Arc 41">
            <a:extLst>
              <a:ext uri="{FF2B5EF4-FFF2-40B4-BE49-F238E27FC236}">
                <a16:creationId xmlns="" xmlns:a16="http://schemas.microsoft.com/office/drawing/2014/main" id="{6BF0D65D-3740-43E0-B743-38425FB975BE}"/>
              </a:ext>
            </a:extLst>
          </p:cNvPr>
          <p:cNvSpPr/>
          <p:nvPr/>
        </p:nvSpPr>
        <p:spPr>
          <a:xfrm>
            <a:off x="7388853" y="1126047"/>
            <a:ext cx="323224" cy="450993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7" name="Right Triangle 17">
            <a:extLst>
              <a:ext uri="{FF2B5EF4-FFF2-40B4-BE49-F238E27FC236}">
                <a16:creationId xmlns="" xmlns:a16="http://schemas.microsoft.com/office/drawing/2014/main" id="{6A284071-56E9-41C2-A66A-79F41DB0408E}"/>
              </a:ext>
            </a:extLst>
          </p:cNvPr>
          <p:cNvSpPr/>
          <p:nvPr/>
        </p:nvSpPr>
        <p:spPr>
          <a:xfrm>
            <a:off x="6225983" y="3295433"/>
            <a:ext cx="263462" cy="373139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8" name="Oval 27">
            <a:extLst>
              <a:ext uri="{FF2B5EF4-FFF2-40B4-BE49-F238E27FC236}">
                <a16:creationId xmlns="" xmlns:a16="http://schemas.microsoft.com/office/drawing/2014/main" id="{B5D709C4-AEAD-4E83-A40B-14FBCC164EEA}"/>
              </a:ext>
            </a:extLst>
          </p:cNvPr>
          <p:cNvSpPr/>
          <p:nvPr/>
        </p:nvSpPr>
        <p:spPr>
          <a:xfrm>
            <a:off x="3981071" y="3888357"/>
            <a:ext cx="279812" cy="532138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9" name="Parallelogram 15">
            <a:extLst>
              <a:ext uri="{FF2B5EF4-FFF2-40B4-BE49-F238E27FC236}">
                <a16:creationId xmlns="" xmlns:a16="http://schemas.microsoft.com/office/drawing/2014/main" id="{84005F87-E478-4E65-AA0B-E3D28CE33B45}"/>
              </a:ext>
            </a:extLst>
          </p:cNvPr>
          <p:cNvSpPr/>
          <p:nvPr/>
        </p:nvSpPr>
        <p:spPr>
          <a:xfrm rot="16200000">
            <a:off x="6793565" y="2574392"/>
            <a:ext cx="408905" cy="442625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0" name="Round Same Side Corner Rectangle 21">
            <a:extLst>
              <a:ext uri="{FF2B5EF4-FFF2-40B4-BE49-F238E27FC236}">
                <a16:creationId xmlns="" xmlns:a16="http://schemas.microsoft.com/office/drawing/2014/main" id="{4377958E-0140-4828-9751-424870B67003}"/>
              </a:ext>
            </a:extLst>
          </p:cNvPr>
          <p:cNvSpPr/>
          <p:nvPr/>
        </p:nvSpPr>
        <p:spPr>
          <a:xfrm rot="10800000">
            <a:off x="7322277" y="1890658"/>
            <a:ext cx="264059" cy="298187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1" name="Oval 26">
            <a:extLst>
              <a:ext uri="{FF2B5EF4-FFF2-40B4-BE49-F238E27FC236}">
                <a16:creationId xmlns="" xmlns:a16="http://schemas.microsoft.com/office/drawing/2014/main" id="{E6E3A875-C709-4816-9873-CD9120370648}"/>
              </a:ext>
            </a:extLst>
          </p:cNvPr>
          <p:cNvSpPr/>
          <p:nvPr/>
        </p:nvSpPr>
        <p:spPr>
          <a:xfrm>
            <a:off x="5721442" y="2603173"/>
            <a:ext cx="322665" cy="385063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2" name="Freeform 32">
            <a:extLst>
              <a:ext uri="{FF2B5EF4-FFF2-40B4-BE49-F238E27FC236}">
                <a16:creationId xmlns="" xmlns:a16="http://schemas.microsoft.com/office/drawing/2014/main" id="{AF523E53-A0C5-43DD-80EC-6A588E077D0A}"/>
              </a:ext>
            </a:extLst>
          </p:cNvPr>
          <p:cNvSpPr/>
          <p:nvPr/>
        </p:nvSpPr>
        <p:spPr>
          <a:xfrm>
            <a:off x="3941275" y="1164671"/>
            <a:ext cx="408033" cy="373744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3" name="Rounded Rectangle 10">
            <a:extLst>
              <a:ext uri="{FF2B5EF4-FFF2-40B4-BE49-F238E27FC236}">
                <a16:creationId xmlns="" xmlns:a16="http://schemas.microsoft.com/office/drawing/2014/main" id="{135DCAFD-C66C-491F-991B-672BFE283A52}"/>
              </a:ext>
            </a:extLst>
          </p:cNvPr>
          <p:cNvSpPr/>
          <p:nvPr/>
        </p:nvSpPr>
        <p:spPr>
          <a:xfrm>
            <a:off x="6791747" y="1871575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4" name="Rounded Rectangle 32">
            <a:extLst>
              <a:ext uri="{FF2B5EF4-FFF2-40B4-BE49-F238E27FC236}">
                <a16:creationId xmlns="" xmlns:a16="http://schemas.microsoft.com/office/drawing/2014/main" id="{AFFAC243-6E82-42F1-AA26-8C9E8A0C82C9}"/>
              </a:ext>
            </a:extLst>
          </p:cNvPr>
          <p:cNvSpPr/>
          <p:nvPr/>
        </p:nvSpPr>
        <p:spPr>
          <a:xfrm>
            <a:off x="7915410" y="2627881"/>
            <a:ext cx="335647" cy="33564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5" name="Trapezoid 13">
            <a:extLst>
              <a:ext uri="{FF2B5EF4-FFF2-40B4-BE49-F238E27FC236}">
                <a16:creationId xmlns="" xmlns:a16="http://schemas.microsoft.com/office/drawing/2014/main" id="{CEA923DC-2B60-4B7E-8D70-BCB44E0433D2}"/>
              </a:ext>
            </a:extLst>
          </p:cNvPr>
          <p:cNvSpPr/>
          <p:nvPr/>
        </p:nvSpPr>
        <p:spPr>
          <a:xfrm>
            <a:off x="4599601" y="1886773"/>
            <a:ext cx="361838" cy="305956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6" name="Rounded Rectangle 7">
            <a:extLst>
              <a:ext uri="{FF2B5EF4-FFF2-40B4-BE49-F238E27FC236}">
                <a16:creationId xmlns="" xmlns:a16="http://schemas.microsoft.com/office/drawing/2014/main" id="{BB07B8B5-CC3D-4270-9DD4-195CE2B6B560}"/>
              </a:ext>
            </a:extLst>
          </p:cNvPr>
          <p:cNvSpPr/>
          <p:nvPr/>
        </p:nvSpPr>
        <p:spPr>
          <a:xfrm>
            <a:off x="6330106" y="1879439"/>
            <a:ext cx="185271" cy="32062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7" name="Rectangle 18">
            <a:extLst>
              <a:ext uri="{FF2B5EF4-FFF2-40B4-BE49-F238E27FC236}">
                <a16:creationId xmlns="" xmlns:a16="http://schemas.microsoft.com/office/drawing/2014/main" id="{300E703A-AB2A-4106-B84F-5B13875068CD}"/>
              </a:ext>
            </a:extLst>
          </p:cNvPr>
          <p:cNvSpPr/>
          <p:nvPr/>
        </p:nvSpPr>
        <p:spPr>
          <a:xfrm>
            <a:off x="5237809" y="1906531"/>
            <a:ext cx="335348" cy="266441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8" name="Rounded Rectangle 25">
            <a:extLst>
              <a:ext uri="{FF2B5EF4-FFF2-40B4-BE49-F238E27FC236}">
                <a16:creationId xmlns="" xmlns:a16="http://schemas.microsoft.com/office/drawing/2014/main" id="{82AAE52F-6C9A-41B5-B972-DF9DC7465321}"/>
              </a:ext>
            </a:extLst>
          </p:cNvPr>
          <p:cNvSpPr/>
          <p:nvPr/>
        </p:nvSpPr>
        <p:spPr>
          <a:xfrm>
            <a:off x="5849527" y="1896183"/>
            <a:ext cx="204209" cy="287136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9" name="Chord 14">
            <a:extLst>
              <a:ext uri="{FF2B5EF4-FFF2-40B4-BE49-F238E27FC236}">
                <a16:creationId xmlns="" xmlns:a16="http://schemas.microsoft.com/office/drawing/2014/main" id="{FE250488-9F8E-42BE-AF77-28976A321631}"/>
              </a:ext>
            </a:extLst>
          </p:cNvPr>
          <p:cNvSpPr/>
          <p:nvPr/>
        </p:nvSpPr>
        <p:spPr>
          <a:xfrm>
            <a:off x="5006432" y="3933534"/>
            <a:ext cx="350089" cy="441784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0" name="Rounded Rectangle 6">
            <a:extLst>
              <a:ext uri="{FF2B5EF4-FFF2-40B4-BE49-F238E27FC236}">
                <a16:creationId xmlns="" xmlns:a16="http://schemas.microsoft.com/office/drawing/2014/main" id="{1D96CC64-8E92-44D5-92E6-11D1748D8D64}"/>
              </a:ext>
            </a:extLst>
          </p:cNvPr>
          <p:cNvSpPr/>
          <p:nvPr/>
        </p:nvSpPr>
        <p:spPr>
          <a:xfrm>
            <a:off x="3976206" y="1841286"/>
            <a:ext cx="347025" cy="352816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1" name="Oval 66">
            <a:extLst>
              <a:ext uri="{FF2B5EF4-FFF2-40B4-BE49-F238E27FC236}">
                <a16:creationId xmlns="" xmlns:a16="http://schemas.microsoft.com/office/drawing/2014/main" id="{96B1CC9B-E5D1-438F-BE72-4C7CBE75A845}"/>
              </a:ext>
            </a:extLst>
          </p:cNvPr>
          <p:cNvSpPr/>
          <p:nvPr/>
        </p:nvSpPr>
        <p:spPr>
          <a:xfrm rot="20700000">
            <a:off x="5155029" y="2635223"/>
            <a:ext cx="374702" cy="320962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2" name="Isosceles Triangle 13">
            <a:extLst>
              <a:ext uri="{FF2B5EF4-FFF2-40B4-BE49-F238E27FC236}">
                <a16:creationId xmlns="" xmlns:a16="http://schemas.microsoft.com/office/drawing/2014/main" id="{23E41CFB-5E32-4340-8122-160FC21572C1}"/>
              </a:ext>
            </a:extLst>
          </p:cNvPr>
          <p:cNvSpPr/>
          <p:nvPr/>
        </p:nvSpPr>
        <p:spPr>
          <a:xfrm rot="10800000">
            <a:off x="4506727" y="3899801"/>
            <a:ext cx="257150" cy="509250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3" name="Smiley Face 14">
            <a:extLst>
              <a:ext uri="{FF2B5EF4-FFF2-40B4-BE49-F238E27FC236}">
                <a16:creationId xmlns="" xmlns:a16="http://schemas.microsoft.com/office/drawing/2014/main" id="{25DF5FDF-DB7C-4191-AD44-298B5645702E}"/>
              </a:ext>
            </a:extLst>
          </p:cNvPr>
          <p:cNvSpPr/>
          <p:nvPr/>
        </p:nvSpPr>
        <p:spPr>
          <a:xfrm>
            <a:off x="6165405" y="3963233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4" name="Smiley Face 12">
            <a:extLst>
              <a:ext uri="{FF2B5EF4-FFF2-40B4-BE49-F238E27FC236}">
                <a16:creationId xmlns="" xmlns:a16="http://schemas.microsoft.com/office/drawing/2014/main" id="{7602233C-F060-47DE-A353-50E5E23DF25B}"/>
              </a:ext>
            </a:extLst>
          </p:cNvPr>
          <p:cNvSpPr/>
          <p:nvPr/>
        </p:nvSpPr>
        <p:spPr>
          <a:xfrm>
            <a:off x="7902453" y="3963233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5" name="Smiley Face 15">
            <a:extLst>
              <a:ext uri="{FF2B5EF4-FFF2-40B4-BE49-F238E27FC236}">
                <a16:creationId xmlns="" xmlns:a16="http://schemas.microsoft.com/office/drawing/2014/main" id="{E90433A6-B721-4EF9-90DD-FB424C020920}"/>
              </a:ext>
            </a:extLst>
          </p:cNvPr>
          <p:cNvSpPr/>
          <p:nvPr/>
        </p:nvSpPr>
        <p:spPr>
          <a:xfrm>
            <a:off x="6747217" y="3965330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6" name="Oval 37">
            <a:extLst>
              <a:ext uri="{FF2B5EF4-FFF2-40B4-BE49-F238E27FC236}">
                <a16:creationId xmlns="" xmlns:a16="http://schemas.microsoft.com/office/drawing/2014/main" id="{10A15FC4-01C2-418E-A6A9-9C82DF9AB0A9}"/>
              </a:ext>
            </a:extLst>
          </p:cNvPr>
          <p:cNvSpPr/>
          <p:nvPr/>
        </p:nvSpPr>
        <p:spPr>
          <a:xfrm>
            <a:off x="8484266" y="3960909"/>
            <a:ext cx="387034" cy="3870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7" name="Smiley Face 14">
            <a:extLst>
              <a:ext uri="{FF2B5EF4-FFF2-40B4-BE49-F238E27FC236}">
                <a16:creationId xmlns="" xmlns:a16="http://schemas.microsoft.com/office/drawing/2014/main" id="{815CB3F9-3E2D-44C0-9E29-7042A3B62814}"/>
              </a:ext>
            </a:extLst>
          </p:cNvPr>
          <p:cNvSpPr/>
          <p:nvPr/>
        </p:nvSpPr>
        <p:spPr>
          <a:xfrm>
            <a:off x="7324835" y="3965330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8" name="Rectangle 16">
            <a:extLst>
              <a:ext uri="{FF2B5EF4-FFF2-40B4-BE49-F238E27FC236}">
                <a16:creationId xmlns="" xmlns:a16="http://schemas.microsoft.com/office/drawing/2014/main" id="{8C7A936C-B858-49AE-B0CE-06FF8B47FF22}"/>
              </a:ext>
            </a:extLst>
          </p:cNvPr>
          <p:cNvSpPr/>
          <p:nvPr/>
        </p:nvSpPr>
        <p:spPr>
          <a:xfrm rot="2700000">
            <a:off x="4600612" y="2557332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9" name="Rectangle 9">
            <a:extLst>
              <a:ext uri="{FF2B5EF4-FFF2-40B4-BE49-F238E27FC236}">
                <a16:creationId xmlns="" xmlns:a16="http://schemas.microsoft.com/office/drawing/2014/main" id="{C638F7EF-9B6A-43BE-8A0A-024D85AF31CB}"/>
              </a:ext>
            </a:extLst>
          </p:cNvPr>
          <p:cNvSpPr/>
          <p:nvPr/>
        </p:nvSpPr>
        <p:spPr>
          <a:xfrm>
            <a:off x="3969241" y="2574471"/>
            <a:ext cx="360125" cy="3371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0" name="Round Same Side Corner Rectangle 6">
            <a:extLst>
              <a:ext uri="{FF2B5EF4-FFF2-40B4-BE49-F238E27FC236}">
                <a16:creationId xmlns="" xmlns:a16="http://schemas.microsoft.com/office/drawing/2014/main" id="{50249BFC-DAB1-4F7B-8E1E-906F4332CD6A}"/>
              </a:ext>
            </a:extLst>
          </p:cNvPr>
          <p:cNvSpPr/>
          <p:nvPr/>
        </p:nvSpPr>
        <p:spPr>
          <a:xfrm rot="2700000">
            <a:off x="5729696" y="3893340"/>
            <a:ext cx="130246" cy="52217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1" name="Frame 17">
            <a:extLst>
              <a:ext uri="{FF2B5EF4-FFF2-40B4-BE49-F238E27FC236}">
                <a16:creationId xmlns="" xmlns:a16="http://schemas.microsoft.com/office/drawing/2014/main" id="{24847C50-B53E-46FD-A436-C1BF523DEFF0}"/>
              </a:ext>
            </a:extLst>
          </p:cNvPr>
          <p:cNvSpPr/>
          <p:nvPr/>
        </p:nvSpPr>
        <p:spPr>
          <a:xfrm>
            <a:off x="3952210" y="3303940"/>
            <a:ext cx="347025" cy="34702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2" name="Rounded Rectangle 5">
            <a:extLst>
              <a:ext uri="{FF2B5EF4-FFF2-40B4-BE49-F238E27FC236}">
                <a16:creationId xmlns="" xmlns:a16="http://schemas.microsoft.com/office/drawing/2014/main" id="{D9D53839-D4E3-44E7-AD06-2095A6C49017}"/>
              </a:ext>
            </a:extLst>
          </p:cNvPr>
          <p:cNvSpPr/>
          <p:nvPr/>
        </p:nvSpPr>
        <p:spPr>
          <a:xfrm flipH="1">
            <a:off x="7862706" y="1897606"/>
            <a:ext cx="344621" cy="284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Teardrop 1">
            <a:extLst>
              <a:ext uri="{FF2B5EF4-FFF2-40B4-BE49-F238E27FC236}">
                <a16:creationId xmlns="" xmlns:a16="http://schemas.microsoft.com/office/drawing/2014/main" id="{D9DD1993-D24C-4187-B545-DB1F97E90930}"/>
              </a:ext>
            </a:extLst>
          </p:cNvPr>
          <p:cNvSpPr/>
          <p:nvPr/>
        </p:nvSpPr>
        <p:spPr>
          <a:xfrm rot="18805991">
            <a:off x="7879282" y="1204613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4" name="Rectangle 130">
            <a:extLst>
              <a:ext uri="{FF2B5EF4-FFF2-40B4-BE49-F238E27FC236}">
                <a16:creationId xmlns="" xmlns:a16="http://schemas.microsoft.com/office/drawing/2014/main" id="{B7F2E0FF-0DA6-4176-85CC-0E9E3E1ACCE6}"/>
              </a:ext>
            </a:extLst>
          </p:cNvPr>
          <p:cNvSpPr/>
          <p:nvPr/>
        </p:nvSpPr>
        <p:spPr>
          <a:xfrm>
            <a:off x="8429799" y="1204658"/>
            <a:ext cx="371900" cy="373588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5" name="Right Triangle 17">
            <a:extLst>
              <a:ext uri="{FF2B5EF4-FFF2-40B4-BE49-F238E27FC236}">
                <a16:creationId xmlns="" xmlns:a16="http://schemas.microsoft.com/office/drawing/2014/main" id="{6E05C808-0100-42BE-9207-08C012A50C25}"/>
              </a:ext>
            </a:extLst>
          </p:cNvPr>
          <p:cNvSpPr>
            <a:spLocks noChangeAspect="1"/>
          </p:cNvSpPr>
          <p:nvPr/>
        </p:nvSpPr>
        <p:spPr>
          <a:xfrm>
            <a:off x="7358069" y="3279772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6" name="Right Triangle 17">
            <a:extLst>
              <a:ext uri="{FF2B5EF4-FFF2-40B4-BE49-F238E27FC236}">
                <a16:creationId xmlns="" xmlns:a16="http://schemas.microsoft.com/office/drawing/2014/main" id="{8BDFF928-02CF-4B40-962F-241EAA8A268F}"/>
              </a:ext>
            </a:extLst>
          </p:cNvPr>
          <p:cNvSpPr>
            <a:spLocks noChangeAspect="1"/>
          </p:cNvSpPr>
          <p:nvPr/>
        </p:nvSpPr>
        <p:spPr>
          <a:xfrm>
            <a:off x="6760490" y="3279772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7" name="Right Triangle 17">
            <a:extLst>
              <a:ext uri="{FF2B5EF4-FFF2-40B4-BE49-F238E27FC236}">
                <a16:creationId xmlns="" xmlns:a16="http://schemas.microsoft.com/office/drawing/2014/main" id="{EC856C2F-DC40-4DB3-B723-14C89D2D54F1}"/>
              </a:ext>
            </a:extLst>
          </p:cNvPr>
          <p:cNvSpPr>
            <a:spLocks noChangeAspect="1"/>
          </p:cNvSpPr>
          <p:nvPr/>
        </p:nvSpPr>
        <p:spPr>
          <a:xfrm>
            <a:off x="7955648" y="3279772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8" name="Oval 44">
            <a:extLst>
              <a:ext uri="{FF2B5EF4-FFF2-40B4-BE49-F238E27FC236}">
                <a16:creationId xmlns="" xmlns:a16="http://schemas.microsoft.com/office/drawing/2014/main" id="{76730F0A-55ED-4BC7-ACD2-11C5DF5601C0}"/>
              </a:ext>
            </a:extLst>
          </p:cNvPr>
          <p:cNvSpPr>
            <a:spLocks noChangeAspect="1"/>
          </p:cNvSpPr>
          <p:nvPr/>
        </p:nvSpPr>
        <p:spPr>
          <a:xfrm>
            <a:off x="8553227" y="3279772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52598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79512" y="339502"/>
            <a:ext cx="6624736" cy="576064"/>
          </a:xfrm>
        </p:spPr>
        <p:txBody>
          <a:bodyPr/>
          <a:lstStyle/>
          <a:p>
            <a:r>
              <a:rPr lang="en-US" altLang="ko-KR" dirty="0"/>
              <a:t>Fully Editable Icon Sets </a:t>
            </a:r>
            <a:r>
              <a:rPr lang="en-US" altLang="ko-KR" dirty="0" smtClean="0"/>
              <a:t>:B</a:t>
            </a:r>
            <a:endParaRPr lang="en-US" dirty="0"/>
          </a:p>
        </p:txBody>
      </p:sp>
      <p:sp>
        <p:nvSpPr>
          <p:cNvPr id="4" name="Isosceles Triangle 68">
            <a:extLst>
              <a:ext uri="{FF2B5EF4-FFF2-40B4-BE49-F238E27FC236}">
                <a16:creationId xmlns="" xmlns:a16="http://schemas.microsoft.com/office/drawing/2014/main" id="{E5BB0AA3-D56D-4EE4-9E70-5047D9966BA9}"/>
              </a:ext>
            </a:extLst>
          </p:cNvPr>
          <p:cNvSpPr/>
          <p:nvPr/>
        </p:nvSpPr>
        <p:spPr>
          <a:xfrm rot="10800000">
            <a:off x="6076603" y="3430121"/>
            <a:ext cx="154974" cy="482618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" name="Rectangle 9">
            <a:extLst>
              <a:ext uri="{FF2B5EF4-FFF2-40B4-BE49-F238E27FC236}">
                <a16:creationId xmlns="" xmlns:a16="http://schemas.microsoft.com/office/drawing/2014/main" id="{15BE9EBD-D703-4BA7-A9C7-0E1EA18A0440}"/>
              </a:ext>
            </a:extLst>
          </p:cNvPr>
          <p:cNvSpPr/>
          <p:nvPr/>
        </p:nvSpPr>
        <p:spPr>
          <a:xfrm>
            <a:off x="6472358" y="3485841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" name="Isosceles Triangle 8">
            <a:extLst>
              <a:ext uri="{FF2B5EF4-FFF2-40B4-BE49-F238E27FC236}">
                <a16:creationId xmlns="" xmlns:a16="http://schemas.microsoft.com/office/drawing/2014/main" id="{05AF37BF-01F7-45D4-9A23-7A8A3611DAF3}"/>
              </a:ext>
            </a:extLst>
          </p:cNvPr>
          <p:cNvSpPr/>
          <p:nvPr/>
        </p:nvSpPr>
        <p:spPr>
          <a:xfrm rot="16200000">
            <a:off x="3610095" y="2744881"/>
            <a:ext cx="311874" cy="371836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" name="Donut 8">
            <a:extLst>
              <a:ext uri="{FF2B5EF4-FFF2-40B4-BE49-F238E27FC236}">
                <a16:creationId xmlns="" xmlns:a16="http://schemas.microsoft.com/office/drawing/2014/main" id="{4E6A4477-2C68-4888-9942-4F3FFF148C10}"/>
              </a:ext>
            </a:extLst>
          </p:cNvPr>
          <p:cNvSpPr/>
          <p:nvPr/>
        </p:nvSpPr>
        <p:spPr>
          <a:xfrm>
            <a:off x="7202344" y="2726749"/>
            <a:ext cx="341413" cy="40809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" name="Freeform 18">
            <a:extLst>
              <a:ext uri="{FF2B5EF4-FFF2-40B4-BE49-F238E27FC236}">
                <a16:creationId xmlns="" xmlns:a16="http://schemas.microsoft.com/office/drawing/2014/main" id="{D2E1939F-786F-44E5-849A-C6496C1CF758}"/>
              </a:ext>
            </a:extLst>
          </p:cNvPr>
          <p:cNvSpPr/>
          <p:nvPr/>
        </p:nvSpPr>
        <p:spPr>
          <a:xfrm>
            <a:off x="7644583" y="3526543"/>
            <a:ext cx="359044" cy="289775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" name="Oval 7">
            <a:extLst>
              <a:ext uri="{FF2B5EF4-FFF2-40B4-BE49-F238E27FC236}">
                <a16:creationId xmlns="" xmlns:a16="http://schemas.microsoft.com/office/drawing/2014/main" id="{552AD2A1-BE6D-46B3-8FD9-FE747E9D74CC}"/>
              </a:ext>
            </a:extLst>
          </p:cNvPr>
          <p:cNvSpPr/>
          <p:nvPr/>
        </p:nvSpPr>
        <p:spPr>
          <a:xfrm>
            <a:off x="7748036" y="2750160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" name="Freeform 20">
            <a:extLst>
              <a:ext uri="{FF2B5EF4-FFF2-40B4-BE49-F238E27FC236}">
                <a16:creationId xmlns="" xmlns:a16="http://schemas.microsoft.com/office/drawing/2014/main" id="{891D7B6C-8408-48D5-8644-CD75F8F0C63A}"/>
              </a:ext>
            </a:extLst>
          </p:cNvPr>
          <p:cNvSpPr/>
          <p:nvPr/>
        </p:nvSpPr>
        <p:spPr>
          <a:xfrm>
            <a:off x="8271827" y="4162169"/>
            <a:ext cx="376670" cy="402560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" name="Rounded Rectangle 25">
            <a:extLst>
              <a:ext uri="{FF2B5EF4-FFF2-40B4-BE49-F238E27FC236}">
                <a16:creationId xmlns="" xmlns:a16="http://schemas.microsoft.com/office/drawing/2014/main" id="{4AA46CEF-AAB6-418B-8933-533FDFEDC1FD}"/>
              </a:ext>
            </a:extLst>
          </p:cNvPr>
          <p:cNvSpPr/>
          <p:nvPr/>
        </p:nvSpPr>
        <p:spPr>
          <a:xfrm>
            <a:off x="8254078" y="2047226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" name="Block Arc 41">
            <a:extLst>
              <a:ext uri="{FF2B5EF4-FFF2-40B4-BE49-F238E27FC236}">
                <a16:creationId xmlns="" xmlns:a16="http://schemas.microsoft.com/office/drawing/2014/main" id="{795CF95B-3CE0-4091-A759-B631B065AE57}"/>
              </a:ext>
            </a:extLst>
          </p:cNvPr>
          <p:cNvSpPr/>
          <p:nvPr/>
        </p:nvSpPr>
        <p:spPr>
          <a:xfrm>
            <a:off x="7187564" y="4163165"/>
            <a:ext cx="395557" cy="400568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" name="Round Same Side Corner Rectangle 11">
            <a:extLst>
              <a:ext uri="{FF2B5EF4-FFF2-40B4-BE49-F238E27FC236}">
                <a16:creationId xmlns="" xmlns:a16="http://schemas.microsoft.com/office/drawing/2014/main" id="{55D64088-315A-4C1A-B377-09956282E928}"/>
              </a:ext>
            </a:extLst>
          </p:cNvPr>
          <p:cNvSpPr/>
          <p:nvPr/>
        </p:nvSpPr>
        <p:spPr>
          <a:xfrm rot="9900000">
            <a:off x="7717589" y="1270728"/>
            <a:ext cx="407173" cy="34581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4" name="Donut 39">
            <a:extLst>
              <a:ext uri="{FF2B5EF4-FFF2-40B4-BE49-F238E27FC236}">
                <a16:creationId xmlns="" xmlns:a16="http://schemas.microsoft.com/office/drawing/2014/main" id="{81C72329-288B-424C-AD12-2E959E9C6085}"/>
              </a:ext>
            </a:extLst>
          </p:cNvPr>
          <p:cNvSpPr/>
          <p:nvPr/>
        </p:nvSpPr>
        <p:spPr>
          <a:xfrm>
            <a:off x="3530744" y="3469364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5" name="Freeform 25">
            <a:extLst>
              <a:ext uri="{FF2B5EF4-FFF2-40B4-BE49-F238E27FC236}">
                <a16:creationId xmlns="" xmlns:a16="http://schemas.microsoft.com/office/drawing/2014/main" id="{AE1E686E-6E95-4274-85C3-E748D3F321B0}"/>
              </a:ext>
            </a:extLst>
          </p:cNvPr>
          <p:cNvSpPr/>
          <p:nvPr/>
        </p:nvSpPr>
        <p:spPr>
          <a:xfrm>
            <a:off x="6704653" y="2749259"/>
            <a:ext cx="293412" cy="363079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6" name="Rectangle 36">
            <a:extLst>
              <a:ext uri="{FF2B5EF4-FFF2-40B4-BE49-F238E27FC236}">
                <a16:creationId xmlns="" xmlns:a16="http://schemas.microsoft.com/office/drawing/2014/main" id="{234350B4-7392-4491-83B5-7B65707E76EF}"/>
              </a:ext>
            </a:extLst>
          </p:cNvPr>
          <p:cNvSpPr/>
          <p:nvPr/>
        </p:nvSpPr>
        <p:spPr>
          <a:xfrm>
            <a:off x="4175657" y="3499408"/>
            <a:ext cx="411575" cy="34404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7" name="Rounded Rectangle 27">
            <a:extLst>
              <a:ext uri="{FF2B5EF4-FFF2-40B4-BE49-F238E27FC236}">
                <a16:creationId xmlns="" xmlns:a16="http://schemas.microsoft.com/office/drawing/2014/main" id="{DE911334-ED03-41E7-8554-BC38F6D41324}"/>
              </a:ext>
            </a:extLst>
          </p:cNvPr>
          <p:cNvSpPr/>
          <p:nvPr/>
        </p:nvSpPr>
        <p:spPr>
          <a:xfrm>
            <a:off x="6388738" y="1280390"/>
            <a:ext cx="425042" cy="32649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8" name="Rounded Rectangle 7">
            <a:extLst>
              <a:ext uri="{FF2B5EF4-FFF2-40B4-BE49-F238E27FC236}">
                <a16:creationId xmlns="" xmlns:a16="http://schemas.microsoft.com/office/drawing/2014/main" id="{F3FCBE24-0BCE-45C9-97A5-8BC2238F6790}"/>
              </a:ext>
            </a:extLst>
          </p:cNvPr>
          <p:cNvSpPr/>
          <p:nvPr/>
        </p:nvSpPr>
        <p:spPr>
          <a:xfrm>
            <a:off x="7049617" y="1257171"/>
            <a:ext cx="432135" cy="37292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9" name="Chord 15">
            <a:extLst>
              <a:ext uri="{FF2B5EF4-FFF2-40B4-BE49-F238E27FC236}">
                <a16:creationId xmlns="" xmlns:a16="http://schemas.microsoft.com/office/drawing/2014/main" id="{ED0C65B9-7802-4B27-AF4B-EFFA004C71F4}"/>
              </a:ext>
            </a:extLst>
          </p:cNvPr>
          <p:cNvSpPr/>
          <p:nvPr/>
        </p:nvSpPr>
        <p:spPr>
          <a:xfrm>
            <a:off x="8360600" y="1226562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0" name="Rectangle 16">
            <a:extLst>
              <a:ext uri="{FF2B5EF4-FFF2-40B4-BE49-F238E27FC236}">
                <a16:creationId xmlns="" xmlns:a16="http://schemas.microsoft.com/office/drawing/2014/main" id="{FBBEF29E-A1E0-48D3-AC8F-A2C293DB524D}"/>
              </a:ext>
            </a:extLst>
          </p:cNvPr>
          <p:cNvSpPr/>
          <p:nvPr/>
        </p:nvSpPr>
        <p:spPr>
          <a:xfrm>
            <a:off x="4828013" y="3529428"/>
            <a:ext cx="432135" cy="284005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1" name="Rounded Rectangle 6">
            <a:extLst>
              <a:ext uri="{FF2B5EF4-FFF2-40B4-BE49-F238E27FC236}">
                <a16:creationId xmlns="" xmlns:a16="http://schemas.microsoft.com/office/drawing/2014/main" id="{C0B491C9-E428-46D8-B47E-CBAF96A51AA9}"/>
              </a:ext>
            </a:extLst>
          </p:cNvPr>
          <p:cNvSpPr/>
          <p:nvPr/>
        </p:nvSpPr>
        <p:spPr>
          <a:xfrm>
            <a:off x="4156229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2" name="Rounded Rectangle 6">
            <a:extLst>
              <a:ext uri="{FF2B5EF4-FFF2-40B4-BE49-F238E27FC236}">
                <a16:creationId xmlns="" xmlns:a16="http://schemas.microsoft.com/office/drawing/2014/main" id="{1A42F52D-EFE3-4B5D-AC30-DE8DC9C9B1EE}"/>
              </a:ext>
            </a:extLst>
          </p:cNvPr>
          <p:cNvSpPr/>
          <p:nvPr/>
        </p:nvSpPr>
        <p:spPr>
          <a:xfrm>
            <a:off x="4793335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3" name="Rounded Rectangle 6">
            <a:extLst>
              <a:ext uri="{FF2B5EF4-FFF2-40B4-BE49-F238E27FC236}">
                <a16:creationId xmlns="" xmlns:a16="http://schemas.microsoft.com/office/drawing/2014/main" id="{CB6AD178-DC20-4806-85D1-B4A48824D062}"/>
              </a:ext>
            </a:extLst>
          </p:cNvPr>
          <p:cNvSpPr/>
          <p:nvPr/>
        </p:nvSpPr>
        <p:spPr>
          <a:xfrm>
            <a:off x="5430441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4" name="Rounded Rectangle 6">
            <a:extLst>
              <a:ext uri="{FF2B5EF4-FFF2-40B4-BE49-F238E27FC236}">
                <a16:creationId xmlns="" xmlns:a16="http://schemas.microsoft.com/office/drawing/2014/main" id="{768ED41B-5903-4CFE-BE44-81210C8447D3}"/>
              </a:ext>
            </a:extLst>
          </p:cNvPr>
          <p:cNvSpPr/>
          <p:nvPr/>
        </p:nvSpPr>
        <p:spPr>
          <a:xfrm>
            <a:off x="6067547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5" name="Teardrop 6">
            <a:extLst>
              <a:ext uri="{FF2B5EF4-FFF2-40B4-BE49-F238E27FC236}">
                <a16:creationId xmlns="" xmlns:a16="http://schemas.microsoft.com/office/drawing/2014/main" id="{CC69382B-77C6-4FED-9C8E-61105D274B28}"/>
              </a:ext>
            </a:extLst>
          </p:cNvPr>
          <p:cNvSpPr/>
          <p:nvPr/>
        </p:nvSpPr>
        <p:spPr>
          <a:xfrm rot="8100000">
            <a:off x="8313590" y="2784226"/>
            <a:ext cx="293144" cy="293145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6" name="Donut 24">
            <a:extLst>
              <a:ext uri="{FF2B5EF4-FFF2-40B4-BE49-F238E27FC236}">
                <a16:creationId xmlns="" xmlns:a16="http://schemas.microsoft.com/office/drawing/2014/main" id="{A360D2BA-8EB6-4B6D-BF3A-59CD58ED1220}"/>
              </a:ext>
            </a:extLst>
          </p:cNvPr>
          <p:cNvSpPr/>
          <p:nvPr/>
        </p:nvSpPr>
        <p:spPr>
          <a:xfrm>
            <a:off x="4603191" y="1979686"/>
            <a:ext cx="433604" cy="43713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7" name="Chord 38">
            <a:extLst>
              <a:ext uri="{FF2B5EF4-FFF2-40B4-BE49-F238E27FC236}">
                <a16:creationId xmlns="" xmlns:a16="http://schemas.microsoft.com/office/drawing/2014/main" id="{7AA426FE-5E84-4EF8-B85B-74A63DDF18EB}"/>
              </a:ext>
            </a:extLst>
          </p:cNvPr>
          <p:cNvSpPr/>
          <p:nvPr/>
        </p:nvSpPr>
        <p:spPr>
          <a:xfrm>
            <a:off x="5277177" y="1979317"/>
            <a:ext cx="340508" cy="437873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Heart 38">
            <a:extLst>
              <a:ext uri="{FF2B5EF4-FFF2-40B4-BE49-F238E27FC236}">
                <a16:creationId xmlns="" xmlns:a16="http://schemas.microsoft.com/office/drawing/2014/main" id="{38501299-D684-4F86-9186-E0623BCBE99F}"/>
              </a:ext>
            </a:extLst>
          </p:cNvPr>
          <p:cNvSpPr/>
          <p:nvPr/>
        </p:nvSpPr>
        <p:spPr>
          <a:xfrm>
            <a:off x="5770720" y="1252545"/>
            <a:ext cx="382181" cy="382181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Round Same Side Corner Rectangle 19">
            <a:extLst>
              <a:ext uri="{FF2B5EF4-FFF2-40B4-BE49-F238E27FC236}">
                <a16:creationId xmlns="" xmlns:a16="http://schemas.microsoft.com/office/drawing/2014/main" id="{F9A397B4-D471-4E9B-B17C-EB6BA3EEEE09}"/>
              </a:ext>
            </a:extLst>
          </p:cNvPr>
          <p:cNvSpPr/>
          <p:nvPr/>
        </p:nvSpPr>
        <p:spPr>
          <a:xfrm>
            <a:off x="7782928" y="4184858"/>
            <a:ext cx="289093" cy="357183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Rectangle 23">
            <a:extLst>
              <a:ext uri="{FF2B5EF4-FFF2-40B4-BE49-F238E27FC236}">
                <a16:creationId xmlns="" xmlns:a16="http://schemas.microsoft.com/office/drawing/2014/main" id="{151BDBED-B229-4F7F-9865-2DD876DBA646}"/>
              </a:ext>
            </a:extLst>
          </p:cNvPr>
          <p:cNvSpPr/>
          <p:nvPr/>
        </p:nvSpPr>
        <p:spPr>
          <a:xfrm>
            <a:off x="3527955" y="4223407"/>
            <a:ext cx="476152" cy="280084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1" name="Oval 31">
            <a:extLst>
              <a:ext uri="{FF2B5EF4-FFF2-40B4-BE49-F238E27FC236}">
                <a16:creationId xmlns="" xmlns:a16="http://schemas.microsoft.com/office/drawing/2014/main" id="{174415EF-FA25-4E4B-881C-7156FA9E2F5A}"/>
              </a:ext>
            </a:extLst>
          </p:cNvPr>
          <p:cNvSpPr/>
          <p:nvPr/>
        </p:nvSpPr>
        <p:spPr>
          <a:xfrm>
            <a:off x="6633502" y="4184654"/>
            <a:ext cx="354255" cy="357590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2" name="Rectangle 23">
            <a:extLst>
              <a:ext uri="{FF2B5EF4-FFF2-40B4-BE49-F238E27FC236}">
                <a16:creationId xmlns="" xmlns:a16="http://schemas.microsoft.com/office/drawing/2014/main" id="{48D56080-2BF1-4208-B3F1-0102464BA7F2}"/>
              </a:ext>
            </a:extLst>
          </p:cNvPr>
          <p:cNvSpPr/>
          <p:nvPr/>
        </p:nvSpPr>
        <p:spPr>
          <a:xfrm>
            <a:off x="4736303" y="4206900"/>
            <a:ext cx="485828" cy="313098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3" name="Oval 31">
            <a:extLst>
              <a:ext uri="{FF2B5EF4-FFF2-40B4-BE49-F238E27FC236}">
                <a16:creationId xmlns="" xmlns:a16="http://schemas.microsoft.com/office/drawing/2014/main" id="{72CFFE88-65E3-4AEF-9E81-60CB6ADE80EC}"/>
              </a:ext>
            </a:extLst>
          </p:cNvPr>
          <p:cNvSpPr/>
          <p:nvPr/>
        </p:nvSpPr>
        <p:spPr>
          <a:xfrm>
            <a:off x="5421938" y="4162596"/>
            <a:ext cx="407177" cy="401707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4" name="Teardrop 17">
            <a:extLst>
              <a:ext uri="{FF2B5EF4-FFF2-40B4-BE49-F238E27FC236}">
                <a16:creationId xmlns="" xmlns:a16="http://schemas.microsoft.com/office/drawing/2014/main" id="{EE289659-1A3A-44A9-BFDD-B455379EE389}"/>
              </a:ext>
            </a:extLst>
          </p:cNvPr>
          <p:cNvSpPr/>
          <p:nvPr/>
        </p:nvSpPr>
        <p:spPr>
          <a:xfrm rot="18900000">
            <a:off x="4203914" y="4194545"/>
            <a:ext cx="332582" cy="337808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5" name="Rectangle 23">
            <a:extLst>
              <a:ext uri="{FF2B5EF4-FFF2-40B4-BE49-F238E27FC236}">
                <a16:creationId xmlns="" xmlns:a16="http://schemas.microsoft.com/office/drawing/2014/main" id="{877F869E-C892-4808-BE32-55322CE949B1}"/>
              </a:ext>
            </a:extLst>
          </p:cNvPr>
          <p:cNvSpPr/>
          <p:nvPr/>
        </p:nvSpPr>
        <p:spPr>
          <a:xfrm>
            <a:off x="6028922" y="4159866"/>
            <a:ext cx="404773" cy="407167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6" name="Round Same Side Corner Rectangle 8">
            <a:extLst>
              <a:ext uri="{FF2B5EF4-FFF2-40B4-BE49-F238E27FC236}">
                <a16:creationId xmlns="" xmlns:a16="http://schemas.microsoft.com/office/drawing/2014/main" id="{8A67B1D2-B478-4548-B727-EB51DDE65667}"/>
              </a:ext>
            </a:extLst>
          </p:cNvPr>
          <p:cNvSpPr/>
          <p:nvPr/>
        </p:nvSpPr>
        <p:spPr>
          <a:xfrm>
            <a:off x="3677801" y="1211259"/>
            <a:ext cx="176460" cy="464752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7" name="Round Same Side Corner Rectangle 20">
            <a:extLst>
              <a:ext uri="{FF2B5EF4-FFF2-40B4-BE49-F238E27FC236}">
                <a16:creationId xmlns="" xmlns:a16="http://schemas.microsoft.com/office/drawing/2014/main" id="{6A0F1161-E90A-47BF-8911-0A538B35F2CA}"/>
              </a:ext>
            </a:extLst>
          </p:cNvPr>
          <p:cNvSpPr/>
          <p:nvPr/>
        </p:nvSpPr>
        <p:spPr>
          <a:xfrm rot="10800000">
            <a:off x="4090098" y="1209113"/>
            <a:ext cx="219879" cy="469045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8" name="Donut 87">
            <a:extLst>
              <a:ext uri="{FF2B5EF4-FFF2-40B4-BE49-F238E27FC236}">
                <a16:creationId xmlns="" xmlns:a16="http://schemas.microsoft.com/office/drawing/2014/main" id="{18C18636-A521-4031-9A11-1873EF9A37C6}"/>
              </a:ext>
            </a:extLst>
          </p:cNvPr>
          <p:cNvSpPr/>
          <p:nvPr/>
        </p:nvSpPr>
        <p:spPr>
          <a:xfrm>
            <a:off x="4545814" y="1274208"/>
            <a:ext cx="356471" cy="366339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9" name="Donut 90">
            <a:extLst>
              <a:ext uri="{FF2B5EF4-FFF2-40B4-BE49-F238E27FC236}">
                <a16:creationId xmlns="" xmlns:a16="http://schemas.microsoft.com/office/drawing/2014/main" id="{5897A354-53AD-47B3-8321-E45473231B63}"/>
              </a:ext>
            </a:extLst>
          </p:cNvPr>
          <p:cNvSpPr/>
          <p:nvPr/>
        </p:nvSpPr>
        <p:spPr>
          <a:xfrm>
            <a:off x="5161285" y="1247479"/>
            <a:ext cx="373598" cy="38181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0" name="Oval 6">
            <a:extLst>
              <a:ext uri="{FF2B5EF4-FFF2-40B4-BE49-F238E27FC236}">
                <a16:creationId xmlns="" xmlns:a16="http://schemas.microsoft.com/office/drawing/2014/main" id="{EFA8C0C3-55E9-41E8-94F7-9526F367450B}"/>
              </a:ext>
            </a:extLst>
          </p:cNvPr>
          <p:cNvSpPr/>
          <p:nvPr/>
        </p:nvSpPr>
        <p:spPr>
          <a:xfrm>
            <a:off x="5858067" y="2021781"/>
            <a:ext cx="356681" cy="352945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1" name="Block Arc 25">
            <a:extLst>
              <a:ext uri="{FF2B5EF4-FFF2-40B4-BE49-F238E27FC236}">
                <a16:creationId xmlns="" xmlns:a16="http://schemas.microsoft.com/office/drawing/2014/main" id="{A868A0AC-BDA5-4A5B-830B-1D8EC797667F}"/>
              </a:ext>
            </a:extLst>
          </p:cNvPr>
          <p:cNvSpPr/>
          <p:nvPr/>
        </p:nvSpPr>
        <p:spPr>
          <a:xfrm>
            <a:off x="4117415" y="2020993"/>
            <a:ext cx="245394" cy="354521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2" name="Block Arc 31">
            <a:extLst>
              <a:ext uri="{FF2B5EF4-FFF2-40B4-BE49-F238E27FC236}">
                <a16:creationId xmlns="" xmlns:a16="http://schemas.microsoft.com/office/drawing/2014/main" id="{817D18EE-F0FF-45DE-B729-B6D84DD6F746}"/>
              </a:ext>
            </a:extLst>
          </p:cNvPr>
          <p:cNvSpPr/>
          <p:nvPr/>
        </p:nvSpPr>
        <p:spPr>
          <a:xfrm>
            <a:off x="6455130" y="2020993"/>
            <a:ext cx="320167" cy="354521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3" name="Freeform 53">
            <a:extLst>
              <a:ext uri="{FF2B5EF4-FFF2-40B4-BE49-F238E27FC236}">
                <a16:creationId xmlns="" xmlns:a16="http://schemas.microsoft.com/office/drawing/2014/main" id="{FADE4736-319C-4E00-86FF-533FBC8405CD}"/>
              </a:ext>
            </a:extLst>
          </p:cNvPr>
          <p:cNvSpPr/>
          <p:nvPr/>
        </p:nvSpPr>
        <p:spPr>
          <a:xfrm>
            <a:off x="7662840" y="2018386"/>
            <a:ext cx="350856" cy="359735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4" name="Block Arc 10">
            <a:extLst>
              <a:ext uri="{FF2B5EF4-FFF2-40B4-BE49-F238E27FC236}">
                <a16:creationId xmlns="" xmlns:a16="http://schemas.microsoft.com/office/drawing/2014/main" id="{7E604CC0-D923-4CDD-AA98-C4F62D0FEBD0}"/>
              </a:ext>
            </a:extLst>
          </p:cNvPr>
          <p:cNvSpPr/>
          <p:nvPr/>
        </p:nvSpPr>
        <p:spPr>
          <a:xfrm>
            <a:off x="8244408" y="3525290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5" name="Freeform 55">
            <a:extLst>
              <a:ext uri="{FF2B5EF4-FFF2-40B4-BE49-F238E27FC236}">
                <a16:creationId xmlns="" xmlns:a16="http://schemas.microsoft.com/office/drawing/2014/main" id="{D25159D7-A5C5-4FD6-935D-4E9870D538FA}"/>
              </a:ext>
            </a:extLst>
          </p:cNvPr>
          <p:cNvSpPr/>
          <p:nvPr/>
        </p:nvSpPr>
        <p:spPr>
          <a:xfrm>
            <a:off x="3655029" y="1926261"/>
            <a:ext cx="222004" cy="54398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6" name="Round Same Side Corner Rectangle 36">
            <a:extLst>
              <a:ext uri="{FF2B5EF4-FFF2-40B4-BE49-F238E27FC236}">
                <a16:creationId xmlns="" xmlns:a16="http://schemas.microsoft.com/office/drawing/2014/main" id="{4E43C6AD-B2DD-4058-8B46-F292AD809CCE}"/>
              </a:ext>
            </a:extLst>
          </p:cNvPr>
          <p:cNvSpPr/>
          <p:nvPr/>
        </p:nvSpPr>
        <p:spPr>
          <a:xfrm>
            <a:off x="7015679" y="2037450"/>
            <a:ext cx="406779" cy="321606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7" name="Oval 21">
            <a:extLst>
              <a:ext uri="{FF2B5EF4-FFF2-40B4-BE49-F238E27FC236}">
                <a16:creationId xmlns="" xmlns:a16="http://schemas.microsoft.com/office/drawing/2014/main" id="{A4A30500-2379-467E-AC72-4F2033CE6B21}"/>
              </a:ext>
            </a:extLst>
          </p:cNvPr>
          <p:cNvSpPr>
            <a:spLocks noChangeAspect="1"/>
          </p:cNvSpPr>
          <p:nvPr/>
        </p:nvSpPr>
        <p:spPr>
          <a:xfrm>
            <a:off x="5500929" y="3502585"/>
            <a:ext cx="334893" cy="33769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8" name="Oval 32">
            <a:extLst>
              <a:ext uri="{FF2B5EF4-FFF2-40B4-BE49-F238E27FC236}">
                <a16:creationId xmlns="" xmlns:a16="http://schemas.microsoft.com/office/drawing/2014/main" id="{ED9748FD-2411-4343-8052-1E7C740869A3}"/>
              </a:ext>
            </a:extLst>
          </p:cNvPr>
          <p:cNvSpPr/>
          <p:nvPr/>
        </p:nvSpPr>
        <p:spPr>
          <a:xfrm>
            <a:off x="7084921" y="3479620"/>
            <a:ext cx="318881" cy="383620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050250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79512" y="339502"/>
            <a:ext cx="5760640" cy="576064"/>
          </a:xfrm>
        </p:spPr>
        <p:txBody>
          <a:bodyPr/>
          <a:lstStyle/>
          <a:p>
            <a:r>
              <a:rPr lang="en-US" altLang="ko-KR" dirty="0"/>
              <a:t>Fully Editable Icon Sets : C</a:t>
            </a:r>
            <a:endParaRPr lang="ko-KR" altLang="en-US" dirty="0"/>
          </a:p>
        </p:txBody>
      </p:sp>
      <p:sp>
        <p:nvSpPr>
          <p:cNvPr id="4" name="Freeform 47">
            <a:extLst>
              <a:ext uri="{FF2B5EF4-FFF2-40B4-BE49-F238E27FC236}">
                <a16:creationId xmlns="" xmlns:a16="http://schemas.microsoft.com/office/drawing/2014/main" id="{FF01123C-62EE-456F-A3C0-41708B5E40AE}"/>
              </a:ext>
            </a:extLst>
          </p:cNvPr>
          <p:cNvSpPr>
            <a:spLocks noChangeAspect="1"/>
          </p:cNvSpPr>
          <p:nvPr/>
        </p:nvSpPr>
        <p:spPr>
          <a:xfrm>
            <a:off x="4039869" y="1353413"/>
            <a:ext cx="360219" cy="360000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Freeform 48">
            <a:extLst>
              <a:ext uri="{FF2B5EF4-FFF2-40B4-BE49-F238E27FC236}">
                <a16:creationId xmlns="" xmlns:a16="http://schemas.microsoft.com/office/drawing/2014/main" id="{5BE33B9F-92F8-4412-8C27-D886E6CA7799}"/>
              </a:ext>
            </a:extLst>
          </p:cNvPr>
          <p:cNvSpPr>
            <a:spLocks noChangeAspect="1"/>
          </p:cNvSpPr>
          <p:nvPr/>
        </p:nvSpPr>
        <p:spPr>
          <a:xfrm>
            <a:off x="4615491" y="1383506"/>
            <a:ext cx="360000" cy="299814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" name="Freeform 49">
            <a:extLst>
              <a:ext uri="{FF2B5EF4-FFF2-40B4-BE49-F238E27FC236}">
                <a16:creationId xmlns="" xmlns:a16="http://schemas.microsoft.com/office/drawing/2014/main" id="{63323538-DFBB-4FA2-8E67-93E061BF9804}"/>
              </a:ext>
            </a:extLst>
          </p:cNvPr>
          <p:cNvSpPr>
            <a:spLocks noChangeAspect="1"/>
          </p:cNvSpPr>
          <p:nvPr/>
        </p:nvSpPr>
        <p:spPr>
          <a:xfrm>
            <a:off x="5782461" y="1373426"/>
            <a:ext cx="319975" cy="319975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" name="Freeform 50">
            <a:extLst>
              <a:ext uri="{FF2B5EF4-FFF2-40B4-BE49-F238E27FC236}">
                <a16:creationId xmlns="" xmlns:a16="http://schemas.microsoft.com/office/drawing/2014/main" id="{507D8183-9A78-4B66-A2C9-55C7F757EF57}"/>
              </a:ext>
            </a:extLst>
          </p:cNvPr>
          <p:cNvSpPr>
            <a:spLocks noChangeAspect="1"/>
          </p:cNvSpPr>
          <p:nvPr/>
        </p:nvSpPr>
        <p:spPr>
          <a:xfrm>
            <a:off x="5184891" y="1381413"/>
            <a:ext cx="360000" cy="304000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" name="Teardrop 9">
            <a:extLst>
              <a:ext uri="{FF2B5EF4-FFF2-40B4-BE49-F238E27FC236}">
                <a16:creationId xmlns="" xmlns:a16="http://schemas.microsoft.com/office/drawing/2014/main" id="{4A75C149-DEAA-495B-B36B-5F93287DDC22}"/>
              </a:ext>
            </a:extLst>
          </p:cNvPr>
          <p:cNvSpPr>
            <a:spLocks noChangeAspect="1"/>
          </p:cNvSpPr>
          <p:nvPr/>
        </p:nvSpPr>
        <p:spPr>
          <a:xfrm rot="18900000">
            <a:off x="6356848" y="2076781"/>
            <a:ext cx="348493" cy="297430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Freeform 97">
            <a:extLst>
              <a:ext uri="{FF2B5EF4-FFF2-40B4-BE49-F238E27FC236}">
                <a16:creationId xmlns="" xmlns:a16="http://schemas.microsoft.com/office/drawing/2014/main" id="{7D9C5946-6DF3-46D5-994E-C9A51704585E}"/>
              </a:ext>
            </a:extLst>
          </p:cNvPr>
          <p:cNvSpPr>
            <a:spLocks noChangeAspect="1"/>
          </p:cNvSpPr>
          <p:nvPr/>
        </p:nvSpPr>
        <p:spPr>
          <a:xfrm>
            <a:off x="6846114" y="1376236"/>
            <a:ext cx="420675" cy="314355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Donut 22">
            <a:extLst>
              <a:ext uri="{FF2B5EF4-FFF2-40B4-BE49-F238E27FC236}">
                <a16:creationId xmlns="" xmlns:a16="http://schemas.microsoft.com/office/drawing/2014/main" id="{C1DED476-F98D-4792-A892-AF2B4892AAF7}"/>
              </a:ext>
            </a:extLst>
          </p:cNvPr>
          <p:cNvSpPr>
            <a:spLocks noChangeAspect="1"/>
          </p:cNvSpPr>
          <p:nvPr/>
        </p:nvSpPr>
        <p:spPr>
          <a:xfrm>
            <a:off x="8012536" y="1441217"/>
            <a:ext cx="360000" cy="184392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" name="Freeform 99">
            <a:extLst>
              <a:ext uri="{FF2B5EF4-FFF2-40B4-BE49-F238E27FC236}">
                <a16:creationId xmlns="" xmlns:a16="http://schemas.microsoft.com/office/drawing/2014/main" id="{C5143996-775A-41B9-8BBC-35A2E756CC31}"/>
              </a:ext>
            </a:extLst>
          </p:cNvPr>
          <p:cNvSpPr>
            <a:spLocks noChangeAspect="1"/>
          </p:cNvSpPr>
          <p:nvPr/>
        </p:nvSpPr>
        <p:spPr>
          <a:xfrm>
            <a:off x="6399013" y="1368148"/>
            <a:ext cx="264162" cy="330530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Oval 10">
            <a:extLst>
              <a:ext uri="{FF2B5EF4-FFF2-40B4-BE49-F238E27FC236}">
                <a16:creationId xmlns="" xmlns:a16="http://schemas.microsoft.com/office/drawing/2014/main" id="{55BD2F6B-0E8F-4F85-8D17-9AC58159C8F4}"/>
              </a:ext>
            </a:extLst>
          </p:cNvPr>
          <p:cNvSpPr/>
          <p:nvPr/>
        </p:nvSpPr>
        <p:spPr>
          <a:xfrm>
            <a:off x="7457308" y="1368839"/>
            <a:ext cx="330674" cy="329148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Freeform 101">
            <a:extLst>
              <a:ext uri="{FF2B5EF4-FFF2-40B4-BE49-F238E27FC236}">
                <a16:creationId xmlns="" xmlns:a16="http://schemas.microsoft.com/office/drawing/2014/main" id="{32D28FF2-43ED-498D-B78D-BDA11D72A0E5}"/>
              </a:ext>
            </a:extLst>
          </p:cNvPr>
          <p:cNvSpPr/>
          <p:nvPr/>
        </p:nvSpPr>
        <p:spPr>
          <a:xfrm>
            <a:off x="8626184" y="1404641"/>
            <a:ext cx="193444" cy="257545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4" name="Group 102">
            <a:extLst>
              <a:ext uri="{FF2B5EF4-FFF2-40B4-BE49-F238E27FC236}">
                <a16:creationId xmlns="" xmlns:a16="http://schemas.microsoft.com/office/drawing/2014/main" id="{6981BCC8-0F23-47EA-AA29-202857B727C8}"/>
              </a:ext>
            </a:extLst>
          </p:cNvPr>
          <p:cNvGrpSpPr>
            <a:grpSpLocks noChangeAspect="1"/>
          </p:cNvGrpSpPr>
          <p:nvPr/>
        </p:nvGrpSpPr>
        <p:grpSpPr>
          <a:xfrm>
            <a:off x="6945785" y="2045497"/>
            <a:ext cx="221332" cy="360000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5" name="Freeform 103">
              <a:extLst>
                <a:ext uri="{FF2B5EF4-FFF2-40B4-BE49-F238E27FC236}">
                  <a16:creationId xmlns="" xmlns:a16="http://schemas.microsoft.com/office/drawing/2014/main" id="{5E19C4F0-E124-4072-B5C3-3D3E54A83C6F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6" name="Freeform 104">
              <a:extLst>
                <a:ext uri="{FF2B5EF4-FFF2-40B4-BE49-F238E27FC236}">
                  <a16:creationId xmlns="" xmlns:a16="http://schemas.microsoft.com/office/drawing/2014/main" id="{485BF17C-8A0C-44AE-B33B-B5E5B703738F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7" name="Freeform 105">
              <a:extLst>
                <a:ext uri="{FF2B5EF4-FFF2-40B4-BE49-F238E27FC236}">
                  <a16:creationId xmlns="" xmlns:a16="http://schemas.microsoft.com/office/drawing/2014/main" id="{DF1355D0-5200-49AC-8319-5D05F711528A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8" name="Freeform 106">
              <a:extLst>
                <a:ext uri="{FF2B5EF4-FFF2-40B4-BE49-F238E27FC236}">
                  <a16:creationId xmlns="" xmlns:a16="http://schemas.microsoft.com/office/drawing/2014/main" id="{7E833EF5-CCFC-4297-BB1D-147115A7711D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19" name="Freeform 107">
            <a:extLst>
              <a:ext uri="{FF2B5EF4-FFF2-40B4-BE49-F238E27FC236}">
                <a16:creationId xmlns="" xmlns:a16="http://schemas.microsoft.com/office/drawing/2014/main" id="{FF0984A7-795D-421B-97C9-AEEDA52691B4}"/>
              </a:ext>
            </a:extLst>
          </p:cNvPr>
          <p:cNvSpPr>
            <a:spLocks noChangeAspect="1"/>
          </p:cNvSpPr>
          <p:nvPr/>
        </p:nvSpPr>
        <p:spPr>
          <a:xfrm>
            <a:off x="7564925" y="2045497"/>
            <a:ext cx="115441" cy="360000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0" name="Freeform 108">
            <a:extLst>
              <a:ext uri="{FF2B5EF4-FFF2-40B4-BE49-F238E27FC236}">
                <a16:creationId xmlns="" xmlns:a16="http://schemas.microsoft.com/office/drawing/2014/main" id="{FDE3CBDE-EEAE-4947-B693-F257D24D8778}"/>
              </a:ext>
            </a:extLst>
          </p:cNvPr>
          <p:cNvSpPr/>
          <p:nvPr/>
        </p:nvSpPr>
        <p:spPr>
          <a:xfrm>
            <a:off x="5194389" y="2037091"/>
            <a:ext cx="341005" cy="376812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Oval 8">
            <a:extLst>
              <a:ext uri="{FF2B5EF4-FFF2-40B4-BE49-F238E27FC236}">
                <a16:creationId xmlns="" xmlns:a16="http://schemas.microsoft.com/office/drawing/2014/main" id="{67A2865C-B789-43B5-80DB-86DE80688D31}"/>
              </a:ext>
            </a:extLst>
          </p:cNvPr>
          <p:cNvSpPr/>
          <p:nvPr/>
        </p:nvSpPr>
        <p:spPr>
          <a:xfrm>
            <a:off x="5763352" y="2045477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2" name="Group 110">
            <a:extLst>
              <a:ext uri="{FF2B5EF4-FFF2-40B4-BE49-F238E27FC236}">
                <a16:creationId xmlns="" xmlns:a16="http://schemas.microsoft.com/office/drawing/2014/main" id="{36040492-149E-4613-AA54-899B5ED2B40F}"/>
              </a:ext>
            </a:extLst>
          </p:cNvPr>
          <p:cNvGrpSpPr/>
          <p:nvPr/>
        </p:nvGrpSpPr>
        <p:grpSpPr>
          <a:xfrm>
            <a:off x="4624989" y="2037091"/>
            <a:ext cx="341005" cy="376812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23" name="Freeform 111">
              <a:extLst>
                <a:ext uri="{FF2B5EF4-FFF2-40B4-BE49-F238E27FC236}">
                  <a16:creationId xmlns="" xmlns:a16="http://schemas.microsoft.com/office/drawing/2014/main" id="{DFA7D42F-B473-405D-816E-4FA1B66E658C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4" name="Oval 37">
              <a:extLst>
                <a:ext uri="{FF2B5EF4-FFF2-40B4-BE49-F238E27FC236}">
                  <a16:creationId xmlns="" xmlns:a16="http://schemas.microsoft.com/office/drawing/2014/main" id="{6B8F35BA-35A0-4085-868D-267F44979D5F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25" name="Rectangle 19">
            <a:extLst>
              <a:ext uri="{FF2B5EF4-FFF2-40B4-BE49-F238E27FC236}">
                <a16:creationId xmlns="" xmlns:a16="http://schemas.microsoft.com/office/drawing/2014/main" id="{64C56BA9-40D1-441E-9228-95F89ADF4A3E}"/>
              </a:ext>
            </a:extLst>
          </p:cNvPr>
          <p:cNvSpPr/>
          <p:nvPr/>
        </p:nvSpPr>
        <p:spPr>
          <a:xfrm>
            <a:off x="4067178" y="2057538"/>
            <a:ext cx="305600" cy="335918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6" name="Freeform 114">
            <a:extLst>
              <a:ext uri="{FF2B5EF4-FFF2-40B4-BE49-F238E27FC236}">
                <a16:creationId xmlns="" xmlns:a16="http://schemas.microsoft.com/office/drawing/2014/main" id="{FE44782A-FFE6-4AD3-B69D-AF9170F6BC78}"/>
              </a:ext>
            </a:extLst>
          </p:cNvPr>
          <p:cNvSpPr>
            <a:spLocks noChangeAspect="1"/>
          </p:cNvSpPr>
          <p:nvPr/>
        </p:nvSpPr>
        <p:spPr>
          <a:xfrm>
            <a:off x="8005888" y="2045497"/>
            <a:ext cx="373296" cy="360000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Rounded Rectangle 31">
            <a:extLst>
              <a:ext uri="{FF2B5EF4-FFF2-40B4-BE49-F238E27FC236}">
                <a16:creationId xmlns="" xmlns:a16="http://schemas.microsoft.com/office/drawing/2014/main" id="{134654AC-5431-498C-BEB7-AC49B9D6AAE8}"/>
              </a:ext>
            </a:extLst>
          </p:cNvPr>
          <p:cNvSpPr>
            <a:spLocks noChangeAspect="1"/>
          </p:cNvSpPr>
          <p:nvPr/>
        </p:nvSpPr>
        <p:spPr>
          <a:xfrm>
            <a:off x="4093378" y="2821406"/>
            <a:ext cx="253200" cy="360000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Oval 47">
            <a:extLst>
              <a:ext uri="{FF2B5EF4-FFF2-40B4-BE49-F238E27FC236}">
                <a16:creationId xmlns="" xmlns:a16="http://schemas.microsoft.com/office/drawing/2014/main" id="{290A8367-B4B6-47E4-89DC-747B97D5AB97}"/>
              </a:ext>
            </a:extLst>
          </p:cNvPr>
          <p:cNvSpPr>
            <a:spLocks noChangeAspect="1"/>
          </p:cNvSpPr>
          <p:nvPr/>
        </p:nvSpPr>
        <p:spPr>
          <a:xfrm>
            <a:off x="8542906" y="2045497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Oval 50">
            <a:extLst>
              <a:ext uri="{FF2B5EF4-FFF2-40B4-BE49-F238E27FC236}">
                <a16:creationId xmlns="" xmlns:a16="http://schemas.microsoft.com/office/drawing/2014/main" id="{23A1B384-E5B4-4AE2-AC95-535D00C7E884}"/>
              </a:ext>
            </a:extLst>
          </p:cNvPr>
          <p:cNvSpPr>
            <a:spLocks noChangeAspect="1"/>
          </p:cNvSpPr>
          <p:nvPr/>
        </p:nvSpPr>
        <p:spPr>
          <a:xfrm>
            <a:off x="4636120" y="2821406"/>
            <a:ext cx="318743" cy="360000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Heart 17">
            <a:extLst>
              <a:ext uri="{FF2B5EF4-FFF2-40B4-BE49-F238E27FC236}">
                <a16:creationId xmlns="" xmlns:a16="http://schemas.microsoft.com/office/drawing/2014/main" id="{F9EDDD62-5A4F-4FE0-A112-2B7D7A7D94F7}"/>
              </a:ext>
            </a:extLst>
          </p:cNvPr>
          <p:cNvSpPr/>
          <p:nvPr/>
        </p:nvSpPr>
        <p:spPr>
          <a:xfrm>
            <a:off x="6360781" y="2833290"/>
            <a:ext cx="340626" cy="333972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1" name="Rounded Rectangle 25">
            <a:extLst>
              <a:ext uri="{FF2B5EF4-FFF2-40B4-BE49-F238E27FC236}">
                <a16:creationId xmlns="" xmlns:a16="http://schemas.microsoft.com/office/drawing/2014/main" id="{7E2A2F55-82B6-4BC1-9C13-4F6F36F9FD6C}"/>
              </a:ext>
            </a:extLst>
          </p:cNvPr>
          <p:cNvSpPr/>
          <p:nvPr/>
        </p:nvSpPr>
        <p:spPr>
          <a:xfrm>
            <a:off x="5773368" y="2858907"/>
            <a:ext cx="338160" cy="284999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2" name="Chord 32">
            <a:extLst>
              <a:ext uri="{FF2B5EF4-FFF2-40B4-BE49-F238E27FC236}">
                <a16:creationId xmlns="" xmlns:a16="http://schemas.microsoft.com/office/drawing/2014/main" id="{85AFF65B-A37F-46E0-8AEA-44E3433D9FF0}"/>
              </a:ext>
            </a:extLst>
          </p:cNvPr>
          <p:cNvSpPr/>
          <p:nvPr/>
        </p:nvSpPr>
        <p:spPr>
          <a:xfrm>
            <a:off x="5195811" y="2833809"/>
            <a:ext cx="338160" cy="335194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3" name="Rounded Rectangle 40">
            <a:extLst>
              <a:ext uri="{FF2B5EF4-FFF2-40B4-BE49-F238E27FC236}">
                <a16:creationId xmlns="" xmlns:a16="http://schemas.microsoft.com/office/drawing/2014/main" id="{A84EF30B-D316-4BD5-8255-80104C8E3008}"/>
              </a:ext>
            </a:extLst>
          </p:cNvPr>
          <p:cNvSpPr/>
          <p:nvPr/>
        </p:nvSpPr>
        <p:spPr>
          <a:xfrm rot="2942052">
            <a:off x="6899285" y="2834205"/>
            <a:ext cx="314333" cy="334403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4" name="Rounded Rectangle 7">
            <a:extLst>
              <a:ext uri="{FF2B5EF4-FFF2-40B4-BE49-F238E27FC236}">
                <a16:creationId xmlns="" xmlns:a16="http://schemas.microsoft.com/office/drawing/2014/main" id="{06A8747E-03CA-4F1B-8D8A-4983263EF56C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5309664" y="3535534"/>
            <a:ext cx="110455" cy="432000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5" name="Rounded Rectangle 17">
            <a:extLst>
              <a:ext uri="{FF2B5EF4-FFF2-40B4-BE49-F238E27FC236}">
                <a16:creationId xmlns="" xmlns:a16="http://schemas.microsoft.com/office/drawing/2014/main" id="{1E4B0A3A-54A7-4F3E-8413-A537742988B4}"/>
              </a:ext>
            </a:extLst>
          </p:cNvPr>
          <p:cNvSpPr>
            <a:spLocks noChangeAspect="1"/>
          </p:cNvSpPr>
          <p:nvPr/>
        </p:nvSpPr>
        <p:spPr>
          <a:xfrm>
            <a:off x="8609775" y="2821406"/>
            <a:ext cx="226262" cy="360000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6" name="Oval 21">
            <a:extLst>
              <a:ext uri="{FF2B5EF4-FFF2-40B4-BE49-F238E27FC236}">
                <a16:creationId xmlns="" xmlns:a16="http://schemas.microsoft.com/office/drawing/2014/main" id="{FB8D0F26-4949-49FC-A56A-A023ADE6CCE1}"/>
              </a:ext>
            </a:extLst>
          </p:cNvPr>
          <p:cNvSpPr>
            <a:spLocks noChangeAspect="1"/>
          </p:cNvSpPr>
          <p:nvPr/>
        </p:nvSpPr>
        <p:spPr>
          <a:xfrm>
            <a:off x="7442645" y="2821406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7" name="Oval 25">
            <a:extLst>
              <a:ext uri="{FF2B5EF4-FFF2-40B4-BE49-F238E27FC236}">
                <a16:creationId xmlns="" xmlns:a16="http://schemas.microsoft.com/office/drawing/2014/main" id="{3E79AC26-E557-4DA6-B074-CAB705C80ED2}"/>
              </a:ext>
            </a:extLst>
          </p:cNvPr>
          <p:cNvSpPr>
            <a:spLocks noChangeAspect="1"/>
          </p:cNvSpPr>
          <p:nvPr/>
        </p:nvSpPr>
        <p:spPr>
          <a:xfrm>
            <a:off x="8012781" y="2821406"/>
            <a:ext cx="359510" cy="360000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8" name="Block Arc 20">
            <a:extLst>
              <a:ext uri="{FF2B5EF4-FFF2-40B4-BE49-F238E27FC236}">
                <a16:creationId xmlns="" xmlns:a16="http://schemas.microsoft.com/office/drawing/2014/main" id="{02B6229A-9877-42DC-917B-0715DE03B0D3}"/>
              </a:ext>
            </a:extLst>
          </p:cNvPr>
          <p:cNvSpPr>
            <a:spLocks noChangeAspect="1"/>
          </p:cNvSpPr>
          <p:nvPr/>
        </p:nvSpPr>
        <p:spPr>
          <a:xfrm rot="10800000">
            <a:off x="4629487" y="3571534"/>
            <a:ext cx="332010" cy="360000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9" name="Block Arc 11">
            <a:extLst>
              <a:ext uri="{FF2B5EF4-FFF2-40B4-BE49-F238E27FC236}">
                <a16:creationId xmlns="" xmlns:a16="http://schemas.microsoft.com/office/drawing/2014/main" id="{30B5BA08-7DC9-4D9A-8A65-F103082CC82D}"/>
              </a:ext>
            </a:extLst>
          </p:cNvPr>
          <p:cNvSpPr/>
          <p:nvPr/>
        </p:nvSpPr>
        <p:spPr>
          <a:xfrm rot="10800000">
            <a:off x="6947698" y="3560896"/>
            <a:ext cx="217507" cy="353911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0" name="Rectangle 21">
            <a:extLst>
              <a:ext uri="{FF2B5EF4-FFF2-40B4-BE49-F238E27FC236}">
                <a16:creationId xmlns="" xmlns:a16="http://schemas.microsoft.com/office/drawing/2014/main" id="{BC8F3543-3023-447D-8482-A7A90211BAD2}"/>
              </a:ext>
            </a:extLst>
          </p:cNvPr>
          <p:cNvSpPr/>
          <p:nvPr/>
        </p:nvSpPr>
        <p:spPr>
          <a:xfrm>
            <a:off x="5770573" y="3655251"/>
            <a:ext cx="343751" cy="192566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1" name="Round Same Side Corner Rectangle 8">
            <a:extLst>
              <a:ext uri="{FF2B5EF4-FFF2-40B4-BE49-F238E27FC236}">
                <a16:creationId xmlns="" xmlns:a16="http://schemas.microsoft.com/office/drawing/2014/main" id="{EBAFE0F1-2C7A-45BB-B72D-F3209C58A871}"/>
              </a:ext>
            </a:extLst>
          </p:cNvPr>
          <p:cNvSpPr/>
          <p:nvPr/>
        </p:nvSpPr>
        <p:spPr>
          <a:xfrm>
            <a:off x="8545410" y="3588603"/>
            <a:ext cx="354992" cy="355536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2" name="Rounded Rectangle 51">
            <a:extLst>
              <a:ext uri="{FF2B5EF4-FFF2-40B4-BE49-F238E27FC236}">
                <a16:creationId xmlns="" xmlns:a16="http://schemas.microsoft.com/office/drawing/2014/main" id="{40D85981-550F-4407-98D2-B2B4100083C8}"/>
              </a:ext>
            </a:extLst>
          </p:cNvPr>
          <p:cNvSpPr/>
          <p:nvPr/>
        </p:nvSpPr>
        <p:spPr>
          <a:xfrm rot="16200000" flipH="1">
            <a:off x="7445373" y="4219259"/>
            <a:ext cx="367987" cy="34655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3" name="Isosceles Triangle 5">
            <a:extLst>
              <a:ext uri="{FF2B5EF4-FFF2-40B4-BE49-F238E27FC236}">
                <a16:creationId xmlns="" xmlns:a16="http://schemas.microsoft.com/office/drawing/2014/main" id="{94EEA930-E29C-4336-BE14-0113A624C4BC}"/>
              </a:ext>
            </a:extLst>
          </p:cNvPr>
          <p:cNvSpPr>
            <a:spLocks noChangeAspect="1"/>
          </p:cNvSpPr>
          <p:nvPr/>
        </p:nvSpPr>
        <p:spPr>
          <a:xfrm>
            <a:off x="6393763" y="3614352"/>
            <a:ext cx="274662" cy="274365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4" name="Trapezoid 22">
            <a:extLst>
              <a:ext uri="{FF2B5EF4-FFF2-40B4-BE49-F238E27FC236}">
                <a16:creationId xmlns="" xmlns:a16="http://schemas.microsoft.com/office/drawing/2014/main" id="{8060F8F4-88D1-403E-AEED-026342856024}"/>
              </a:ext>
            </a:extLst>
          </p:cNvPr>
          <p:cNvSpPr>
            <a:spLocks noChangeAspect="1"/>
          </p:cNvSpPr>
          <p:nvPr/>
        </p:nvSpPr>
        <p:spPr>
          <a:xfrm>
            <a:off x="7442645" y="3659965"/>
            <a:ext cx="360000" cy="183139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5" name="Rounded Rectangle 20">
            <a:extLst>
              <a:ext uri="{FF2B5EF4-FFF2-40B4-BE49-F238E27FC236}">
                <a16:creationId xmlns="" xmlns:a16="http://schemas.microsoft.com/office/drawing/2014/main" id="{01697A21-A1FB-4E3F-AC99-23798234E94B}"/>
              </a:ext>
            </a:extLst>
          </p:cNvPr>
          <p:cNvSpPr>
            <a:spLocks noChangeAspect="1"/>
          </p:cNvSpPr>
          <p:nvPr/>
        </p:nvSpPr>
        <p:spPr>
          <a:xfrm rot="2160000">
            <a:off x="8025713" y="3571534"/>
            <a:ext cx="333647" cy="360000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6" name="Trapezoid 28">
            <a:extLst>
              <a:ext uri="{FF2B5EF4-FFF2-40B4-BE49-F238E27FC236}">
                <a16:creationId xmlns="" xmlns:a16="http://schemas.microsoft.com/office/drawing/2014/main" id="{F75052F6-B0B4-49A2-BD49-1D987F7E38C6}"/>
              </a:ext>
            </a:extLst>
          </p:cNvPr>
          <p:cNvSpPr>
            <a:spLocks noChangeAspect="1"/>
          </p:cNvSpPr>
          <p:nvPr/>
        </p:nvSpPr>
        <p:spPr>
          <a:xfrm>
            <a:off x="4071451" y="3571534"/>
            <a:ext cx="297055" cy="360000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7" name="Rounded Rectangle 2">
            <a:extLst>
              <a:ext uri="{FF2B5EF4-FFF2-40B4-BE49-F238E27FC236}">
                <a16:creationId xmlns="" xmlns:a16="http://schemas.microsoft.com/office/drawing/2014/main" id="{6C7B569D-B6C4-4D82-8705-2A9CB6561D64}"/>
              </a:ext>
            </a:extLst>
          </p:cNvPr>
          <p:cNvSpPr/>
          <p:nvPr/>
        </p:nvSpPr>
        <p:spPr>
          <a:xfrm>
            <a:off x="4619074" y="4223696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8" name="Rounded Rectangle 8">
            <a:extLst>
              <a:ext uri="{FF2B5EF4-FFF2-40B4-BE49-F238E27FC236}">
                <a16:creationId xmlns="" xmlns:a16="http://schemas.microsoft.com/office/drawing/2014/main" id="{5B7D0536-00D1-48F7-9550-EC69E67C5796}"/>
              </a:ext>
            </a:extLst>
          </p:cNvPr>
          <p:cNvSpPr/>
          <p:nvPr/>
        </p:nvSpPr>
        <p:spPr>
          <a:xfrm>
            <a:off x="4043542" y="4223696"/>
            <a:ext cx="352873" cy="352834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9" name="Rounded Rectangle 2">
            <a:extLst>
              <a:ext uri="{FF2B5EF4-FFF2-40B4-BE49-F238E27FC236}">
                <a16:creationId xmlns="" xmlns:a16="http://schemas.microsoft.com/office/drawing/2014/main" id="{131DAA1D-C953-4BFB-A540-AD9AA1DBD70E}"/>
              </a:ext>
            </a:extLst>
          </p:cNvPr>
          <p:cNvSpPr/>
          <p:nvPr/>
        </p:nvSpPr>
        <p:spPr>
          <a:xfrm>
            <a:off x="5766031" y="4223696"/>
            <a:ext cx="352834" cy="352834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0" name="Rounded Rectangle 3">
            <a:extLst>
              <a:ext uri="{FF2B5EF4-FFF2-40B4-BE49-F238E27FC236}">
                <a16:creationId xmlns="" xmlns:a16="http://schemas.microsoft.com/office/drawing/2014/main" id="{B6AFEE37-09C9-426B-86EA-91C5BC9CBB4D}"/>
              </a:ext>
            </a:extLst>
          </p:cNvPr>
          <p:cNvSpPr>
            <a:spLocks noChangeAspect="1"/>
          </p:cNvSpPr>
          <p:nvPr/>
        </p:nvSpPr>
        <p:spPr>
          <a:xfrm>
            <a:off x="5188474" y="4223696"/>
            <a:ext cx="352834" cy="352834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1" name="Rounded Rectangle 10">
            <a:extLst>
              <a:ext uri="{FF2B5EF4-FFF2-40B4-BE49-F238E27FC236}">
                <a16:creationId xmlns="" xmlns:a16="http://schemas.microsoft.com/office/drawing/2014/main" id="{71703181-8ADE-468F-989E-CC795EB1AA0E}"/>
              </a:ext>
            </a:extLst>
          </p:cNvPr>
          <p:cNvSpPr>
            <a:spLocks noChangeAspect="1"/>
          </p:cNvSpPr>
          <p:nvPr/>
        </p:nvSpPr>
        <p:spPr>
          <a:xfrm>
            <a:off x="6354049" y="4216530"/>
            <a:ext cx="354091" cy="360000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2" name="Block Arc 6">
            <a:extLst>
              <a:ext uri="{FF2B5EF4-FFF2-40B4-BE49-F238E27FC236}">
                <a16:creationId xmlns="" xmlns:a16="http://schemas.microsoft.com/office/drawing/2014/main" id="{FBA4685F-1471-4062-9791-F454859BBEB9}"/>
              </a:ext>
            </a:extLst>
          </p:cNvPr>
          <p:cNvSpPr/>
          <p:nvPr/>
        </p:nvSpPr>
        <p:spPr>
          <a:xfrm>
            <a:off x="6890481" y="4241324"/>
            <a:ext cx="331940" cy="335206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3" name="Left Arrow 1">
            <a:extLst>
              <a:ext uri="{FF2B5EF4-FFF2-40B4-BE49-F238E27FC236}">
                <a16:creationId xmlns="" xmlns:a16="http://schemas.microsoft.com/office/drawing/2014/main" id="{11A02CD9-5AB9-45D0-92A6-40C919301F80}"/>
              </a:ext>
            </a:extLst>
          </p:cNvPr>
          <p:cNvSpPr>
            <a:spLocks noChangeAspect="1"/>
          </p:cNvSpPr>
          <p:nvPr/>
        </p:nvSpPr>
        <p:spPr>
          <a:xfrm>
            <a:off x="8563974" y="4216530"/>
            <a:ext cx="369872" cy="360000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4" name="Oval 35">
            <a:extLst>
              <a:ext uri="{FF2B5EF4-FFF2-40B4-BE49-F238E27FC236}">
                <a16:creationId xmlns="" xmlns:a16="http://schemas.microsoft.com/office/drawing/2014/main" id="{79D0A256-9ECB-4651-B419-738E00E5BDB0}"/>
              </a:ext>
            </a:extLst>
          </p:cNvPr>
          <p:cNvSpPr/>
          <p:nvPr/>
        </p:nvSpPr>
        <p:spPr>
          <a:xfrm>
            <a:off x="8068094" y="4217255"/>
            <a:ext cx="289606" cy="365156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29245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Welcome!!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Rounded Rectangle 27"/>
          <p:cNvSpPr/>
          <p:nvPr/>
        </p:nvSpPr>
        <p:spPr>
          <a:xfrm>
            <a:off x="4241667" y="1589480"/>
            <a:ext cx="660663" cy="5074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365182" y="3119538"/>
            <a:ext cx="241348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</a:t>
            </a:r>
          </a:p>
        </p:txBody>
      </p:sp>
    </p:spTree>
    <p:extLst>
      <p:ext uri="{BB962C8B-B14F-4D97-AF65-F5344CB8AC3E}">
        <p14:creationId xmlns:p14="http://schemas.microsoft.com/office/powerpoint/2010/main" val="61455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Our Services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Oval 3"/>
          <p:cNvSpPr/>
          <p:nvPr/>
        </p:nvSpPr>
        <p:spPr>
          <a:xfrm>
            <a:off x="4849012" y="1690289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2724" y="1690289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6" y="3327229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Oval 6"/>
          <p:cNvSpPr/>
          <p:nvPr/>
        </p:nvSpPr>
        <p:spPr>
          <a:xfrm>
            <a:off x="4849012" y="3327229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717112" y="1821553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37463" y="3458493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93400" y="1821553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93400" y="3458493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04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432669" y="1482998"/>
            <a:ext cx="2932815" cy="1107996"/>
            <a:chOff x="1448989" y="1595280"/>
            <a:chExt cx="3030085" cy="1107996"/>
          </a:xfrm>
        </p:grpSpPr>
        <p:sp>
          <p:nvSpPr>
            <p:cNvPr id="13" name="TextBox 12"/>
            <p:cNvSpPr txBox="1"/>
            <p:nvPr/>
          </p:nvSpPr>
          <p:spPr>
            <a:xfrm>
              <a:off x="1454023" y="1872279"/>
              <a:ext cx="3023679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48989" y="1595280"/>
              <a:ext cx="303008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482388" y="3119938"/>
            <a:ext cx="2932815" cy="1107996"/>
            <a:chOff x="1448989" y="1595280"/>
            <a:chExt cx="3030085" cy="1107996"/>
          </a:xfrm>
        </p:grpSpPr>
        <p:sp>
          <p:nvSpPr>
            <p:cNvPr id="16" name="TextBox 15"/>
            <p:cNvSpPr txBox="1"/>
            <p:nvPr/>
          </p:nvSpPr>
          <p:spPr>
            <a:xfrm>
              <a:off x="1454023" y="1872279"/>
              <a:ext cx="3023679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48989" y="1595280"/>
              <a:ext cx="303008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656236" y="1481454"/>
            <a:ext cx="2932815" cy="1107996"/>
            <a:chOff x="1448989" y="1595280"/>
            <a:chExt cx="3030085" cy="1107996"/>
          </a:xfrm>
        </p:grpSpPr>
        <p:sp>
          <p:nvSpPr>
            <p:cNvPr id="19" name="TextBox 18"/>
            <p:cNvSpPr txBox="1"/>
            <p:nvPr/>
          </p:nvSpPr>
          <p:spPr>
            <a:xfrm>
              <a:off x="1454023" y="1872279"/>
              <a:ext cx="3023679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448989" y="1595280"/>
              <a:ext cx="303008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705955" y="3118394"/>
            <a:ext cx="2932815" cy="1107996"/>
            <a:chOff x="1448989" y="1595280"/>
            <a:chExt cx="3030085" cy="1107996"/>
          </a:xfrm>
        </p:grpSpPr>
        <p:sp>
          <p:nvSpPr>
            <p:cNvPr id="22" name="TextBox 21"/>
            <p:cNvSpPr txBox="1"/>
            <p:nvPr/>
          </p:nvSpPr>
          <p:spPr>
            <a:xfrm>
              <a:off x="1454023" y="1872279"/>
              <a:ext cx="3023679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448989" y="1595280"/>
              <a:ext cx="303008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9406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Our Team Layout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611560" y="3075806"/>
            <a:ext cx="1728192" cy="1648869"/>
            <a:chOff x="3779911" y="3327771"/>
            <a:chExt cx="1584177" cy="1648869"/>
          </a:xfrm>
        </p:grpSpPr>
        <p:sp>
          <p:nvSpPr>
            <p:cNvPr id="55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318675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56" name="Text Placeholder 18"/>
            <p:cNvSpPr txBox="1">
              <a:spLocks/>
            </p:cNvSpPr>
            <p:nvPr/>
          </p:nvSpPr>
          <p:spPr>
            <a:xfrm>
              <a:off x="3779911" y="3711633"/>
              <a:ext cx="158417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accent1"/>
                  </a:solidFill>
                  <a:cs typeface="Arial" pitchFamily="34" charset="0"/>
                </a:rPr>
                <a:t>Programmer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779911" y="3960977"/>
              <a:ext cx="158417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2680666" y="3075806"/>
            <a:ext cx="1728192" cy="1648869"/>
            <a:chOff x="3779911" y="3327771"/>
            <a:chExt cx="1584177" cy="1648869"/>
          </a:xfrm>
        </p:grpSpPr>
        <p:sp>
          <p:nvSpPr>
            <p:cNvPr id="59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318675"/>
            </a:xfrm>
            <a:prstGeom prst="rect">
              <a:avLst/>
            </a:prstGeom>
            <a:solidFill>
              <a:schemeClr val="accent2"/>
            </a:solidFill>
            <a:ln w="19050">
              <a:noFill/>
            </a:ln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60" name="Text Placeholder 18"/>
            <p:cNvSpPr txBox="1">
              <a:spLocks/>
            </p:cNvSpPr>
            <p:nvPr/>
          </p:nvSpPr>
          <p:spPr>
            <a:xfrm>
              <a:off x="3779911" y="3711633"/>
              <a:ext cx="158417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accent2"/>
                  </a:solidFill>
                  <a:cs typeface="Arial" pitchFamily="34" charset="0"/>
                </a:rPr>
                <a:t>Programmer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779911" y="3960977"/>
              <a:ext cx="158417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4749772" y="3075806"/>
            <a:ext cx="1728192" cy="1648869"/>
            <a:chOff x="3779911" y="3327771"/>
            <a:chExt cx="1584177" cy="1648869"/>
          </a:xfrm>
        </p:grpSpPr>
        <p:sp>
          <p:nvSpPr>
            <p:cNvPr id="63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318675"/>
            </a:xfrm>
            <a:prstGeom prst="rect">
              <a:avLst/>
            </a:prstGeom>
            <a:solidFill>
              <a:schemeClr val="accent3"/>
            </a:solidFill>
            <a:ln w="19050">
              <a:noFill/>
            </a:ln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64" name="Text Placeholder 18"/>
            <p:cNvSpPr txBox="1">
              <a:spLocks/>
            </p:cNvSpPr>
            <p:nvPr/>
          </p:nvSpPr>
          <p:spPr>
            <a:xfrm>
              <a:off x="3779911" y="3711633"/>
              <a:ext cx="158417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accent3"/>
                  </a:solidFill>
                  <a:cs typeface="Arial" pitchFamily="34" charset="0"/>
                </a:rPr>
                <a:t>Programmer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779911" y="3960977"/>
              <a:ext cx="158417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818878" y="3075806"/>
            <a:ext cx="1728192" cy="1648869"/>
            <a:chOff x="3779911" y="3327771"/>
            <a:chExt cx="1584177" cy="1648869"/>
          </a:xfrm>
        </p:grpSpPr>
        <p:sp>
          <p:nvSpPr>
            <p:cNvPr id="67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318675"/>
            </a:xfrm>
            <a:prstGeom prst="rect">
              <a:avLst/>
            </a:prstGeom>
            <a:solidFill>
              <a:schemeClr val="accent4"/>
            </a:solidFill>
            <a:ln w="19050">
              <a:noFill/>
            </a:ln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68" name="Text Placeholder 18"/>
            <p:cNvSpPr txBox="1">
              <a:spLocks/>
            </p:cNvSpPr>
            <p:nvPr/>
          </p:nvSpPr>
          <p:spPr>
            <a:xfrm>
              <a:off x="3779911" y="3711633"/>
              <a:ext cx="1584177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accent4"/>
                  </a:solidFill>
                  <a:cs typeface="Arial" pitchFamily="34" charset="0"/>
                </a:rPr>
                <a:t>Programmer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779911" y="3960977"/>
              <a:ext cx="158417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5" name="그림 개체 틀 4">
            <a:extLst>
              <a:ext uri="{FF2B5EF4-FFF2-40B4-BE49-F238E27FC236}">
                <a16:creationId xmlns="" xmlns:a16="http://schemas.microsoft.com/office/drawing/2014/main" id="{573FFDEB-8315-4031-A14D-B9E05AEE8659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8" name="그림 개체 틀 7">
            <a:extLst>
              <a:ext uri="{FF2B5EF4-FFF2-40B4-BE49-F238E27FC236}">
                <a16:creationId xmlns="" xmlns:a16="http://schemas.microsoft.com/office/drawing/2014/main" id="{5048602F-E74C-456D-858E-A85D7B13D059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10" name="그림 개체 틀 9">
            <a:extLst>
              <a:ext uri="{FF2B5EF4-FFF2-40B4-BE49-F238E27FC236}">
                <a16:creationId xmlns="" xmlns:a16="http://schemas.microsoft.com/office/drawing/2014/main" id="{A041886C-4548-474C-84D7-96BD05E9F97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3" name="그림 개체 틀 12">
            <a:extLst>
              <a:ext uri="{FF2B5EF4-FFF2-40B4-BE49-F238E27FC236}">
                <a16:creationId xmlns="" xmlns:a16="http://schemas.microsoft.com/office/drawing/2014/main" id="{5B7685A7-A2F2-4C87-8AE6-4B512AB7810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3051959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2967676" y="2053064"/>
            <a:ext cx="1073" cy="1512000"/>
          </a:xfrm>
          <a:prstGeom prst="line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566189" y="2053064"/>
            <a:ext cx="1073" cy="1512000"/>
          </a:xfrm>
          <a:prstGeom prst="line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164702" y="2053064"/>
            <a:ext cx="1073" cy="1512000"/>
          </a:xfrm>
          <a:prstGeom prst="line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907229" y="2053064"/>
            <a:ext cx="0" cy="1512000"/>
          </a:xfrm>
          <a:prstGeom prst="line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369163" y="2053064"/>
            <a:ext cx="0" cy="1512000"/>
          </a:xfrm>
          <a:prstGeom prst="line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Timeline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2862618"/>
            <a:ext cx="9144000" cy="769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1009123" y="2502578"/>
            <a:ext cx="720080" cy="720080"/>
          </a:xfrm>
          <a:prstGeom prst="ellipse">
            <a:avLst/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Oval 10"/>
          <p:cNvSpPr/>
          <p:nvPr/>
        </p:nvSpPr>
        <p:spPr>
          <a:xfrm>
            <a:off x="2607636" y="2502578"/>
            <a:ext cx="720080" cy="720080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Oval 11"/>
          <p:cNvSpPr/>
          <p:nvPr/>
        </p:nvSpPr>
        <p:spPr>
          <a:xfrm>
            <a:off x="4206149" y="2502578"/>
            <a:ext cx="720080" cy="720080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Oval 12"/>
          <p:cNvSpPr/>
          <p:nvPr/>
        </p:nvSpPr>
        <p:spPr>
          <a:xfrm>
            <a:off x="5804662" y="2502578"/>
            <a:ext cx="720080" cy="720080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Oval 13"/>
          <p:cNvSpPr/>
          <p:nvPr/>
        </p:nvSpPr>
        <p:spPr>
          <a:xfrm>
            <a:off x="7403173" y="2358562"/>
            <a:ext cx="1008112" cy="100811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5" name="Group 14"/>
          <p:cNvGrpSpPr/>
          <p:nvPr/>
        </p:nvGrpSpPr>
        <p:grpSpPr>
          <a:xfrm>
            <a:off x="829448" y="1718093"/>
            <a:ext cx="1079430" cy="369332"/>
            <a:chOff x="604227" y="3010206"/>
            <a:chExt cx="1079430" cy="369332"/>
          </a:xfrm>
        </p:grpSpPr>
        <p:sp>
          <p:nvSpPr>
            <p:cNvPr id="16" name="Rounded Rectangle 15"/>
            <p:cNvSpPr/>
            <p:nvPr/>
          </p:nvSpPr>
          <p:spPr>
            <a:xfrm>
              <a:off x="604227" y="3014852"/>
              <a:ext cx="1079430" cy="360040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95129" y="3010206"/>
              <a:ext cx="697627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ko-KR" sz="1800" b="1" dirty="0">
                  <a:solidFill>
                    <a:schemeClr val="bg1"/>
                  </a:solidFill>
                  <a:cs typeface="Arial" pitchFamily="34" charset="0"/>
                </a:rPr>
                <a:t>2015</a:t>
              </a:r>
              <a:endParaRPr lang="ko-KR" altLang="en-US" sz="1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429034" y="1718093"/>
            <a:ext cx="1079430" cy="369332"/>
            <a:chOff x="604227" y="3010206"/>
            <a:chExt cx="1079430" cy="369332"/>
          </a:xfrm>
        </p:grpSpPr>
        <p:sp>
          <p:nvSpPr>
            <p:cNvPr id="19" name="Rounded Rectangle 18"/>
            <p:cNvSpPr/>
            <p:nvPr/>
          </p:nvSpPr>
          <p:spPr>
            <a:xfrm>
              <a:off x="604227" y="3014852"/>
              <a:ext cx="1079430" cy="36004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95129" y="3010206"/>
              <a:ext cx="697627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ko-KR" sz="1800" b="1" dirty="0">
                  <a:solidFill>
                    <a:schemeClr val="bg1"/>
                  </a:solidFill>
                  <a:cs typeface="Arial" pitchFamily="34" charset="0"/>
                </a:rPr>
                <a:t>2016</a:t>
              </a:r>
              <a:endParaRPr lang="ko-KR" altLang="en-US" sz="1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028620" y="1718093"/>
            <a:ext cx="1079430" cy="369332"/>
            <a:chOff x="604227" y="3010206"/>
            <a:chExt cx="1079430" cy="369332"/>
          </a:xfrm>
        </p:grpSpPr>
        <p:sp>
          <p:nvSpPr>
            <p:cNvPr id="22" name="Rounded Rectangle 21"/>
            <p:cNvSpPr/>
            <p:nvPr/>
          </p:nvSpPr>
          <p:spPr>
            <a:xfrm>
              <a:off x="604227" y="3014852"/>
              <a:ext cx="1079430" cy="36004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95129" y="3010206"/>
              <a:ext cx="697627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ko-KR" sz="1800" b="1" dirty="0">
                  <a:solidFill>
                    <a:schemeClr val="bg1"/>
                  </a:solidFill>
                  <a:cs typeface="Arial" pitchFamily="34" charset="0"/>
                </a:rPr>
                <a:t>2017</a:t>
              </a:r>
              <a:endParaRPr lang="ko-KR" altLang="en-US" sz="1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628207" y="1707654"/>
            <a:ext cx="1079430" cy="369332"/>
            <a:chOff x="604227" y="3010206"/>
            <a:chExt cx="1079430" cy="369332"/>
          </a:xfrm>
        </p:grpSpPr>
        <p:sp>
          <p:nvSpPr>
            <p:cNvPr id="25" name="Rounded Rectangle 24"/>
            <p:cNvSpPr/>
            <p:nvPr/>
          </p:nvSpPr>
          <p:spPr>
            <a:xfrm>
              <a:off x="604227" y="3014852"/>
              <a:ext cx="1079430" cy="36004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95129" y="3010206"/>
              <a:ext cx="697627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ko-KR" sz="1800" b="1" dirty="0">
                  <a:solidFill>
                    <a:schemeClr val="bg1"/>
                  </a:solidFill>
                  <a:cs typeface="Arial" pitchFamily="34" charset="0"/>
                </a:rPr>
                <a:t>2018</a:t>
              </a:r>
              <a:endParaRPr lang="ko-KR" altLang="en-US" sz="1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367514" y="1718093"/>
            <a:ext cx="1079430" cy="369332"/>
            <a:chOff x="604227" y="3010206"/>
            <a:chExt cx="1079430" cy="369332"/>
          </a:xfrm>
        </p:grpSpPr>
        <p:sp>
          <p:nvSpPr>
            <p:cNvPr id="28" name="Rounded Rectangle 27"/>
            <p:cNvSpPr/>
            <p:nvPr/>
          </p:nvSpPr>
          <p:spPr>
            <a:xfrm>
              <a:off x="604227" y="3014852"/>
              <a:ext cx="1079430" cy="36004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95129" y="3010206"/>
              <a:ext cx="697627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ko-KR" sz="1800" b="1" dirty="0">
                  <a:solidFill>
                    <a:schemeClr val="accent1"/>
                  </a:solidFill>
                  <a:cs typeface="Arial" pitchFamily="34" charset="0"/>
                </a:rPr>
                <a:t>2019</a:t>
              </a:r>
              <a:endParaRPr lang="ko-KR" altLang="en-US" sz="18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sp>
        <p:nvSpPr>
          <p:cNvPr id="30" name="Oval 21"/>
          <p:cNvSpPr>
            <a:spLocks noChangeAspect="1"/>
          </p:cNvSpPr>
          <p:nvPr/>
        </p:nvSpPr>
        <p:spPr>
          <a:xfrm>
            <a:off x="7678157" y="2631632"/>
            <a:ext cx="458144" cy="461971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1" name="Rectangle 9"/>
          <p:cNvSpPr/>
          <p:nvPr/>
        </p:nvSpPr>
        <p:spPr>
          <a:xfrm>
            <a:off x="6021769" y="2725806"/>
            <a:ext cx="292306" cy="27362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Donut 24"/>
          <p:cNvSpPr/>
          <p:nvPr/>
        </p:nvSpPr>
        <p:spPr>
          <a:xfrm>
            <a:off x="4394514" y="2689546"/>
            <a:ext cx="343349" cy="34614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3" name="Rounded Rectangle 27"/>
          <p:cNvSpPr/>
          <p:nvPr/>
        </p:nvSpPr>
        <p:spPr>
          <a:xfrm>
            <a:off x="2819691" y="2722450"/>
            <a:ext cx="325230" cy="24982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4" name="Rounded Rectangle 7"/>
          <p:cNvSpPr/>
          <p:nvPr/>
        </p:nvSpPr>
        <p:spPr>
          <a:xfrm>
            <a:off x="1194770" y="2689546"/>
            <a:ext cx="348786" cy="3009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35" name="Group 34"/>
          <p:cNvGrpSpPr/>
          <p:nvPr/>
        </p:nvGrpSpPr>
        <p:grpSpPr>
          <a:xfrm>
            <a:off x="653129" y="3611958"/>
            <a:ext cx="1402807" cy="1048024"/>
            <a:chOff x="803640" y="3362835"/>
            <a:chExt cx="2059657" cy="1048024"/>
          </a:xfrm>
        </p:grpSpPr>
        <p:sp>
          <p:nvSpPr>
            <p:cNvPr id="36" name="TextBox 35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252715" y="3611958"/>
            <a:ext cx="1402807" cy="1048024"/>
            <a:chOff x="803640" y="3362835"/>
            <a:chExt cx="2059657" cy="1048024"/>
          </a:xfrm>
        </p:grpSpPr>
        <p:sp>
          <p:nvSpPr>
            <p:cNvPr id="39" name="TextBox 38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852301" y="3611958"/>
            <a:ext cx="1402807" cy="1048024"/>
            <a:chOff x="803640" y="3362835"/>
            <a:chExt cx="2059657" cy="1048024"/>
          </a:xfrm>
        </p:grpSpPr>
        <p:sp>
          <p:nvSpPr>
            <p:cNvPr id="42" name="TextBox 41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5451888" y="3611958"/>
            <a:ext cx="1402807" cy="1048024"/>
            <a:chOff x="803640" y="3362835"/>
            <a:chExt cx="2059657" cy="1048024"/>
          </a:xfrm>
        </p:grpSpPr>
        <p:sp>
          <p:nvSpPr>
            <p:cNvPr id="45" name="TextBox 44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7191195" y="3611958"/>
            <a:ext cx="1402807" cy="1048024"/>
            <a:chOff x="803640" y="3362835"/>
            <a:chExt cx="2059657" cy="1048024"/>
          </a:xfrm>
        </p:grpSpPr>
        <p:sp>
          <p:nvSpPr>
            <p:cNvPr id="48" name="TextBox 47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213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3"/>
          <p:cNvSpPr txBox="1">
            <a:spLocks/>
          </p:cNvSpPr>
          <p:nvPr/>
        </p:nvSpPr>
        <p:spPr>
          <a:xfrm>
            <a:off x="539552" y="236135"/>
            <a:ext cx="3456384" cy="155107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Portfolio 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 Designed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C0195580-1A31-4462-8F77-7DDADC7122AD}"/>
              </a:ext>
            </a:extLst>
          </p:cNvPr>
          <p:cNvSpPr txBox="1"/>
          <p:nvPr/>
        </p:nvSpPr>
        <p:spPr>
          <a:xfrm>
            <a:off x="4932040" y="411509"/>
            <a:ext cx="3384376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3930C711-2FB7-4B7A-B695-851F67E0BB38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775018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8" name="Teardrop 27"/>
          <p:cNvSpPr/>
          <p:nvPr/>
        </p:nvSpPr>
        <p:spPr>
          <a:xfrm rot="2700000">
            <a:off x="6585079" y="1547344"/>
            <a:ext cx="1692000" cy="1692000"/>
          </a:xfrm>
          <a:prstGeom prst="teardrop">
            <a:avLst/>
          </a:prstGeom>
          <a:solidFill>
            <a:schemeClr val="accent1">
              <a:lumMod val="50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Oval 28"/>
          <p:cNvSpPr/>
          <p:nvPr/>
        </p:nvSpPr>
        <p:spPr>
          <a:xfrm>
            <a:off x="6670852" y="1630227"/>
            <a:ext cx="1512000" cy="15120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Teardrop 29"/>
          <p:cNvSpPr/>
          <p:nvPr/>
        </p:nvSpPr>
        <p:spPr>
          <a:xfrm rot="2700000">
            <a:off x="4679026" y="1547344"/>
            <a:ext cx="1692000" cy="1692000"/>
          </a:xfrm>
          <a:prstGeom prst="teardrop">
            <a:avLst/>
          </a:prstGeom>
          <a:solidFill>
            <a:schemeClr val="accent2">
              <a:lumMod val="75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Oval 30"/>
          <p:cNvSpPr/>
          <p:nvPr/>
        </p:nvSpPr>
        <p:spPr>
          <a:xfrm>
            <a:off x="4764799" y="1630227"/>
            <a:ext cx="1512000" cy="15120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Teardrop 31"/>
          <p:cNvSpPr/>
          <p:nvPr/>
        </p:nvSpPr>
        <p:spPr>
          <a:xfrm rot="2700000">
            <a:off x="2772973" y="1547344"/>
            <a:ext cx="1692000" cy="1692000"/>
          </a:xfrm>
          <a:prstGeom prst="teardrop">
            <a:avLst/>
          </a:prstGeom>
          <a:solidFill>
            <a:schemeClr val="accent3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Oval 32"/>
          <p:cNvSpPr/>
          <p:nvPr/>
        </p:nvSpPr>
        <p:spPr>
          <a:xfrm>
            <a:off x="2858746" y="1630227"/>
            <a:ext cx="1512000" cy="15120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Teardrop 33"/>
          <p:cNvSpPr/>
          <p:nvPr/>
        </p:nvSpPr>
        <p:spPr>
          <a:xfrm rot="2700000">
            <a:off x="866920" y="1547344"/>
            <a:ext cx="1692000" cy="1692000"/>
          </a:xfrm>
          <a:prstGeom prst="teardrop">
            <a:avLst/>
          </a:prstGeom>
          <a:solidFill>
            <a:schemeClr val="accent4">
              <a:lumMod val="60000"/>
              <a:lumOff val="40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Oval 34"/>
          <p:cNvSpPr/>
          <p:nvPr/>
        </p:nvSpPr>
        <p:spPr>
          <a:xfrm>
            <a:off x="952693" y="1630227"/>
            <a:ext cx="1512000" cy="15120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55323" y="2571750"/>
            <a:ext cx="131519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Text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961376" y="2571750"/>
            <a:ext cx="131519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Text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67429" y="2571750"/>
            <a:ext cx="131519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Text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773482" y="2571750"/>
            <a:ext cx="131519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Text 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848824" y="3493224"/>
            <a:ext cx="1728192" cy="1152128"/>
            <a:chOff x="848824" y="3219822"/>
            <a:chExt cx="1728192" cy="1152128"/>
          </a:xfrm>
        </p:grpSpPr>
        <p:sp>
          <p:nvSpPr>
            <p:cNvPr id="41" name="TextBox 40"/>
            <p:cNvSpPr txBox="1"/>
            <p:nvPr/>
          </p:nvSpPr>
          <p:spPr>
            <a:xfrm>
              <a:off x="848824" y="3219822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48824" y="3540953"/>
              <a:ext cx="172819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754877" y="3493224"/>
            <a:ext cx="1728192" cy="1152128"/>
            <a:chOff x="2754877" y="3219822"/>
            <a:chExt cx="1728192" cy="1152128"/>
          </a:xfrm>
        </p:grpSpPr>
        <p:sp>
          <p:nvSpPr>
            <p:cNvPr id="44" name="TextBox 43"/>
            <p:cNvSpPr txBox="1"/>
            <p:nvPr/>
          </p:nvSpPr>
          <p:spPr>
            <a:xfrm>
              <a:off x="2754877" y="3219822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754877" y="3540953"/>
              <a:ext cx="172819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660930" y="3493224"/>
            <a:ext cx="1728192" cy="1152128"/>
            <a:chOff x="4660930" y="3219822"/>
            <a:chExt cx="1728192" cy="1152128"/>
          </a:xfrm>
        </p:grpSpPr>
        <p:sp>
          <p:nvSpPr>
            <p:cNvPr id="47" name="TextBox 46"/>
            <p:cNvSpPr txBox="1"/>
            <p:nvPr/>
          </p:nvSpPr>
          <p:spPr>
            <a:xfrm>
              <a:off x="4660930" y="3219822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660930" y="3540953"/>
              <a:ext cx="172819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566983" y="3493224"/>
            <a:ext cx="1728192" cy="1152128"/>
            <a:chOff x="6566983" y="3219822"/>
            <a:chExt cx="1728192" cy="1152128"/>
          </a:xfrm>
        </p:grpSpPr>
        <p:sp>
          <p:nvSpPr>
            <p:cNvPr id="50" name="TextBox 49"/>
            <p:cNvSpPr txBox="1"/>
            <p:nvPr/>
          </p:nvSpPr>
          <p:spPr>
            <a:xfrm>
              <a:off x="6566983" y="3219822"/>
              <a:ext cx="172819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566983" y="3540953"/>
              <a:ext cx="172819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</a:p>
          </p:txBody>
        </p:sp>
      </p:grpSp>
      <p:sp>
        <p:nvSpPr>
          <p:cNvPr id="52" name="Rectangle 9"/>
          <p:cNvSpPr/>
          <p:nvPr/>
        </p:nvSpPr>
        <p:spPr>
          <a:xfrm>
            <a:off x="3435339" y="2143211"/>
            <a:ext cx="367269" cy="343795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Rectangle 23"/>
          <p:cNvSpPr/>
          <p:nvPr/>
        </p:nvSpPr>
        <p:spPr>
          <a:xfrm>
            <a:off x="7213211" y="2169217"/>
            <a:ext cx="435738" cy="256312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Rectangle 30"/>
          <p:cNvSpPr/>
          <p:nvPr/>
        </p:nvSpPr>
        <p:spPr>
          <a:xfrm>
            <a:off x="1548393" y="2106579"/>
            <a:ext cx="329053" cy="32809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5" name="Oval 7"/>
          <p:cNvSpPr/>
          <p:nvPr/>
        </p:nvSpPr>
        <p:spPr>
          <a:xfrm>
            <a:off x="5329905" y="2105659"/>
            <a:ext cx="390242" cy="39024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9945613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85D8DE"/>
      </a:accent1>
      <a:accent2>
        <a:srgbClr val="85D8DE"/>
      </a:accent2>
      <a:accent3>
        <a:srgbClr val="85D8DE"/>
      </a:accent3>
      <a:accent4>
        <a:srgbClr val="85D8DE"/>
      </a:accent4>
      <a:accent5>
        <a:srgbClr val="85D8DE"/>
      </a:accent5>
      <a:accent6>
        <a:srgbClr val="85D8DE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85D8DE"/>
      </a:accent1>
      <a:accent2>
        <a:srgbClr val="85D8DE"/>
      </a:accent2>
      <a:accent3>
        <a:srgbClr val="85D8DE"/>
      </a:accent3>
      <a:accent4>
        <a:srgbClr val="85D8DE"/>
      </a:accent4>
      <a:accent5>
        <a:srgbClr val="85D8DE"/>
      </a:accent5>
      <a:accent6>
        <a:srgbClr val="85D8DE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1479</TotalTime>
  <Words>2485</Words>
  <Application>Microsoft Office PowerPoint</Application>
  <PresentationFormat>On-screen Show (16:9)</PresentationFormat>
  <Paragraphs>392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user</cp:lastModifiedBy>
  <cp:revision>96</cp:revision>
  <dcterms:created xsi:type="dcterms:W3CDTF">2016-12-05T23:26:54Z</dcterms:created>
  <dcterms:modified xsi:type="dcterms:W3CDTF">2022-07-19T08:57:46Z</dcterms:modified>
</cp:coreProperties>
</file>