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haansoftxlsx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1"/>
  </p:notesMasterIdLst>
  <p:sldIdLst>
    <p:sldId id="256" r:id="rId4"/>
    <p:sldId id="261" r:id="rId5"/>
    <p:sldId id="264" r:id="rId6"/>
    <p:sldId id="271" r:id="rId7"/>
    <p:sldId id="265" r:id="rId8"/>
    <p:sldId id="274" r:id="rId9"/>
    <p:sldId id="273" r:id="rId10"/>
    <p:sldId id="279" r:id="rId11"/>
    <p:sldId id="294" r:id="rId12"/>
    <p:sldId id="281" r:id="rId13"/>
    <p:sldId id="285" r:id="rId14"/>
    <p:sldId id="291" r:id="rId15"/>
    <p:sldId id="282" r:id="rId16"/>
    <p:sldId id="286" r:id="rId17"/>
    <p:sldId id="299" r:id="rId18"/>
    <p:sldId id="284" r:id="rId19"/>
    <p:sldId id="295" r:id="rId20"/>
    <p:sldId id="292" r:id="rId21"/>
    <p:sldId id="277" r:id="rId22"/>
    <p:sldId id="296" r:id="rId23"/>
    <p:sldId id="278" r:id="rId24"/>
    <p:sldId id="287" r:id="rId25"/>
    <p:sldId id="280" r:id="rId26"/>
    <p:sldId id="288" r:id="rId27"/>
    <p:sldId id="276" r:id="rId28"/>
    <p:sldId id="293" r:id="rId29"/>
    <p:sldId id="283" r:id="rId30"/>
    <p:sldId id="289" r:id="rId31"/>
    <p:sldId id="290" r:id="rId32"/>
    <p:sldId id="275" r:id="rId33"/>
    <p:sldId id="270" r:id="rId34"/>
    <p:sldId id="272" r:id="rId35"/>
    <p:sldId id="262" r:id="rId36"/>
    <p:sldId id="300" r:id="rId37"/>
    <p:sldId id="301" r:id="rId38"/>
    <p:sldId id="302" r:id="rId39"/>
    <p:sldId id="303" r:id="rId4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9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orient="horz" pos="193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BBA-404A-9CFB-157E03E4689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BBA-404A-9CFB-157E03E4689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BBA-404A-9CFB-157E03E468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2916666666666665E-2"/>
          <c:y val="0"/>
          <c:w val="0.95416666666666672"/>
          <c:h val="0.9958293953411390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5FC-4667-9B2E-EF77F7D6455D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5FC-4667-9B2E-EF77F7D645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45FC-4667-9B2E-EF77F7D6455D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5FC-4667-9B2E-EF77F7D645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45FC-4667-9B2E-EF77F7D6455D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5FC-4667-9B2E-EF77F7D6455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45FC-4667-9B2E-EF77F7D6455D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5FC-4667-9B2E-EF77F7D64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81556992"/>
        <c:axId val="81558528"/>
      </c:barChart>
      <c:catAx>
        <c:axId val="81556992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81558528"/>
        <c:crosses val="autoZero"/>
        <c:auto val="1"/>
        <c:lblAlgn val="ctr"/>
        <c:lblOffset val="100"/>
        <c:noMultiLvlLbl val="0"/>
      </c:catAx>
      <c:valAx>
        <c:axId val="815585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81556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solidFill>
                <a:schemeClr val="accent4">
                  <a:lumMod val="40000"/>
                  <a:lumOff val="60000"/>
                </a:schemeClr>
              </a:solidFill>
            </a:ln>
          </c:spPr>
          <c:marker>
            <c:symbol val="circle"/>
            <c:size val="7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60</c:v>
                </c:pt>
                <c:pt idx="2">
                  <c:v>55</c:v>
                </c:pt>
                <c:pt idx="3">
                  <c:v>65</c:v>
                </c:pt>
                <c:pt idx="4">
                  <c:v>70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E72-452D-BBD4-D1523761906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20</c:v>
                </c:pt>
                <c:pt idx="1">
                  <c:v>50</c:v>
                </c:pt>
                <c:pt idx="2">
                  <c:v>40</c:v>
                </c:pt>
                <c:pt idx="3">
                  <c:v>75</c:v>
                </c:pt>
                <c:pt idx="4">
                  <c:v>80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E72-452D-BBD4-D1523761906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circle"/>
            <c:size val="7"/>
            <c:spPr>
              <a:solidFill>
                <a:schemeClr val="accent1"/>
              </a:solidFill>
              <a:ln>
                <a:noFill/>
              </a:ln>
            </c:spPr>
          </c:marker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40</c:v>
                </c:pt>
                <c:pt idx="2">
                  <c:v>35</c:v>
                </c:pt>
                <c:pt idx="3">
                  <c:v>70</c:v>
                </c:pt>
                <c:pt idx="4">
                  <c:v>90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E72-452D-BBD4-D15237619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423232"/>
        <c:axId val="83425152"/>
      </c:lineChart>
      <c:catAx>
        <c:axId val="83423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83425152"/>
        <c:crosses val="autoZero"/>
        <c:auto val="1"/>
        <c:lblAlgn val="ctr"/>
        <c:lblOffset val="100"/>
        <c:noMultiLvlLbl val="0"/>
      </c:catAx>
      <c:valAx>
        <c:axId val="83425152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3423232"/>
        <c:crosses val="autoZero"/>
        <c:crossBetween val="between"/>
        <c:maj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5454-4B64-8CDA-C2F1E5433F0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454-4B64-8CDA-C2F1E5433F0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54-4B64-8CDA-C2F1E5433F0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454-4B64-8CDA-C2F1E5433F0B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35</c:v>
                </c:pt>
                <c:pt idx="2">
                  <c:v>80</c:v>
                </c:pt>
                <c:pt idx="3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454-4B64-8CDA-C2F1E5433F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65</c:v>
                </c:pt>
                <c:pt idx="2">
                  <c:v>20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454-4B64-8CDA-C2F1E5433F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7"/>
        <c:overlap val="100"/>
        <c:axId val="132142976"/>
        <c:axId val="132144512"/>
      </c:barChart>
      <c:catAx>
        <c:axId val="13214297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32144512"/>
        <c:crosses val="autoZero"/>
        <c:auto val="1"/>
        <c:lblAlgn val="ctr"/>
        <c:lblOffset val="100"/>
        <c:noMultiLvlLbl val="0"/>
      </c:catAx>
      <c:valAx>
        <c:axId val="132144512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132142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FD-40F4-B6C7-8431FAD5AC8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FD-40F4-B6C7-8431FAD5AC8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FD-40F4-B6C7-8431FAD5A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03-499D-8F77-E733B18544F6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803-499D-8F77-E733B18544F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803-499D-8F77-E733B1854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06-42D2-B8A0-09A7573E5DB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06-42D2-B8A0-09A7573E5DB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06-42D2-B8A0-09A7573E5D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6B1D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08-4B6D-89AC-F0599AB46EA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08-4B6D-89AC-F0599AB46EA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08-4B6D-89AC-F0599AB46EA1}"/>
              </c:ext>
            </c:extLst>
          </c:dPt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D08-4B6D-89AC-F0599AB46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12288"/>
        <c:axId val="73614080"/>
      </c:barChart>
      <c:catAx>
        <c:axId val="73612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614080"/>
        <c:crosses val="autoZero"/>
        <c:auto val="1"/>
        <c:lblAlgn val="ctr"/>
        <c:lblOffset val="100"/>
        <c:noMultiLvlLbl val="0"/>
      </c:catAx>
      <c:valAx>
        <c:axId val="7361408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612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6B1D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324-4F1C-BA96-0F444BF9A76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324-4F1C-BA96-0F444BF9A76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324-4F1C-BA96-0F444BF9A76D}"/>
              </c:ext>
            </c:extLst>
          </c:dPt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324-4F1C-BA96-0F444BF9A7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628288"/>
        <c:axId val="73650560"/>
      </c:barChart>
      <c:catAx>
        <c:axId val="73628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650560"/>
        <c:crosses val="autoZero"/>
        <c:auto val="1"/>
        <c:lblAlgn val="ctr"/>
        <c:lblOffset val="100"/>
        <c:noMultiLvlLbl val="0"/>
      </c:catAx>
      <c:valAx>
        <c:axId val="7365056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73628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6B1D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885-498E-ADDD-659F40C92E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885-498E-ADDD-659F40C92E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885-498E-ADDD-659F40C92E66}"/>
              </c:ext>
            </c:extLst>
          </c:dPt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885-498E-ADDD-659F40C92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80160"/>
        <c:axId val="39181696"/>
      </c:barChart>
      <c:catAx>
        <c:axId val="39180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9181696"/>
        <c:crosses val="autoZero"/>
        <c:auto val="1"/>
        <c:lblAlgn val="ctr"/>
        <c:lblOffset val="100"/>
        <c:noMultiLvlLbl val="0"/>
      </c:catAx>
      <c:valAx>
        <c:axId val="391816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91801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6B1D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EC-46F6-8EC8-89B31E1FCC8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EC-46F6-8EC8-89B31E1FCC8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8EC-46F6-8EC8-89B31E1FCC82}"/>
              </c:ext>
            </c:extLst>
          </c:dPt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8EC-46F6-8EC8-89B31E1FCC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903616"/>
        <c:axId val="39906688"/>
      </c:barChart>
      <c:catAx>
        <c:axId val="39903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9906688"/>
        <c:crosses val="autoZero"/>
        <c:auto val="1"/>
        <c:lblAlgn val="ctr"/>
        <c:lblOffset val="100"/>
        <c:noMultiLvlLbl val="0"/>
      </c:catAx>
      <c:valAx>
        <c:axId val="399066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9903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44AD1-7E96-455A-8C7F-605A7DD0F917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DC514-9E28-441F-BF04-3DE8912E9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6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7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3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873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DC514-9E28-441F-BF04-3DE8912E9F4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24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003798"/>
            <a:ext cx="4032448" cy="1152129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>
                <a:ea typeface="맑은 고딕" pitchFamily="50" charset="-127"/>
              </a:rPr>
              <a:t>FREE PPT </a:t>
            </a:r>
          </a:p>
          <a:p>
            <a:pPr lvl="0"/>
            <a:r>
              <a:rPr lang="en-US" altLang="ko-KR" dirty="0">
                <a:ea typeface="맑은 고딕" pitchFamily="50" charset="-127"/>
              </a:rPr>
              <a:t>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388" y="4155926"/>
            <a:ext cx="403244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0056" y="2282477"/>
            <a:ext cx="5002056" cy="25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17849" y="2623270"/>
            <a:ext cx="2398211" cy="17729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327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51520" y="210752"/>
            <a:ext cx="305983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69809" y="210752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369809" y="1795096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51520" y="3379104"/>
            <a:ext cx="1405595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1751068" y="3379104"/>
            <a:ext cx="3024336" cy="151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2570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51520" y="113953"/>
            <a:ext cx="856895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51520" y="690017"/>
            <a:ext cx="856895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 flipH="1">
            <a:off x="4860032" y="1131590"/>
            <a:ext cx="4283968" cy="288032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32704" y="0"/>
            <a:ext cx="3338624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3283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39552" y="1448650"/>
            <a:ext cx="4680520" cy="32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219624" y="475565"/>
            <a:ext cx="3384000" cy="97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2728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1399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3397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9552" y="555525"/>
            <a:ext cx="1650297" cy="40484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35964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53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547951" y="2787774"/>
            <a:ext cx="3959992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7951" y="1291508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27657" y="3415796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627657" y="1291508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47951" y="3415796"/>
            <a:ext cx="3960000" cy="1404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4627665" y="2806575"/>
            <a:ext cx="3959992" cy="54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261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3528" y="987574"/>
            <a:ext cx="4176464" cy="22322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44008" y="2571750"/>
            <a:ext cx="4176464" cy="22322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520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23528" y="1315361"/>
            <a:ext cx="4176464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44008" y="2899537"/>
            <a:ext cx="4176464" cy="1944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2514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0633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50564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2699792" y="699542"/>
            <a:ext cx="3744416" cy="3744416"/>
            <a:chOff x="2699792" y="699542"/>
            <a:chExt cx="3744416" cy="3744416"/>
          </a:xfrm>
        </p:grpSpPr>
        <p:sp>
          <p:nvSpPr>
            <p:cNvPr id="2" name="Oval 1"/>
            <p:cNvSpPr/>
            <p:nvPr userDrawn="1"/>
          </p:nvSpPr>
          <p:spPr>
            <a:xfrm>
              <a:off x="2699792" y="699542"/>
              <a:ext cx="3744416" cy="3744416"/>
            </a:xfrm>
            <a:prstGeom prst="ellipse">
              <a:avLst/>
            </a:prstGeom>
            <a:solidFill>
              <a:schemeClr val="bg1">
                <a:alpha val="3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 userDrawn="1"/>
          </p:nvSpPr>
          <p:spPr>
            <a:xfrm>
              <a:off x="2836962" y="836712"/>
              <a:ext cx="3470076" cy="3470076"/>
            </a:xfrm>
            <a:prstGeom prst="ellipse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 userDrawn="1"/>
        </p:nvGrpSpPr>
        <p:grpSpPr>
          <a:xfrm>
            <a:off x="5847953" y="984628"/>
            <a:ext cx="999728" cy="994953"/>
            <a:chOff x="6127601" y="487152"/>
            <a:chExt cx="999728" cy="994953"/>
          </a:xfrm>
        </p:grpSpPr>
        <p:sp>
          <p:nvSpPr>
            <p:cNvPr id="8" name="Oval 7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 userDrawn="1"/>
        </p:nvSpPr>
        <p:spPr>
          <a:xfrm rot="5400000">
            <a:off x="2286105" y="-398432"/>
            <a:ext cx="1332147" cy="590435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173610"/>
            <a:ext cx="4283968" cy="473576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647186"/>
            <a:ext cx="4283968" cy="288032"/>
          </a:xfrm>
          <a:prstGeom prst="rect">
            <a:avLst/>
          </a:prstGeom>
        </p:spPr>
        <p:txBody>
          <a:bodyPr anchor="ctr"/>
          <a:lstStyle>
            <a:lvl1pPr marL="0" indent="0" algn="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 userDrawn="1"/>
        </p:nvSpPr>
        <p:spPr>
          <a:xfrm>
            <a:off x="4608216" y="1977684"/>
            <a:ext cx="1152128" cy="115212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13953"/>
            <a:ext cx="75243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690017"/>
            <a:ext cx="75243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0647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tx1">
              <a:lumMod val="75000"/>
              <a:lumOff val="2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5220072" y="-6824"/>
            <a:ext cx="3923928" cy="5150323"/>
          </a:xfrm>
          <a:custGeom>
            <a:avLst/>
            <a:gdLst>
              <a:gd name="connsiteX0" fmla="*/ 0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0 w 4572000"/>
              <a:gd name="connsiteY4" fmla="*/ 0 h 5143500"/>
              <a:gd name="connsiteX0" fmla="*/ 2217761 w 4572000"/>
              <a:gd name="connsiteY0" fmla="*/ 0 h 5143500"/>
              <a:gd name="connsiteX1" fmla="*/ 4572000 w 4572000"/>
              <a:gd name="connsiteY1" fmla="*/ 0 h 5143500"/>
              <a:gd name="connsiteX2" fmla="*/ 4572000 w 4572000"/>
              <a:gd name="connsiteY2" fmla="*/ 5143500 h 5143500"/>
              <a:gd name="connsiteX3" fmla="*/ 0 w 4572000"/>
              <a:gd name="connsiteY3" fmla="*/ 5143500 h 5143500"/>
              <a:gd name="connsiteX4" fmla="*/ 2217761 w 4572000"/>
              <a:gd name="connsiteY4" fmla="*/ 0 h 5143500"/>
              <a:gd name="connsiteX0" fmla="*/ 2354239 w 4572000"/>
              <a:gd name="connsiteY0" fmla="*/ 0 h 5157147"/>
              <a:gd name="connsiteX1" fmla="*/ 4572000 w 4572000"/>
              <a:gd name="connsiteY1" fmla="*/ 13647 h 5157147"/>
              <a:gd name="connsiteX2" fmla="*/ 4572000 w 4572000"/>
              <a:gd name="connsiteY2" fmla="*/ 5157147 h 5157147"/>
              <a:gd name="connsiteX3" fmla="*/ 0 w 4572000"/>
              <a:gd name="connsiteY3" fmla="*/ 5157147 h 5157147"/>
              <a:gd name="connsiteX4" fmla="*/ 2354239 w 4572000"/>
              <a:gd name="connsiteY4" fmla="*/ 0 h 5157147"/>
              <a:gd name="connsiteX0" fmla="*/ 2347415 w 4572000"/>
              <a:gd name="connsiteY0" fmla="*/ 0 h 5150323"/>
              <a:gd name="connsiteX1" fmla="*/ 4572000 w 4572000"/>
              <a:gd name="connsiteY1" fmla="*/ 6823 h 5150323"/>
              <a:gd name="connsiteX2" fmla="*/ 4572000 w 4572000"/>
              <a:gd name="connsiteY2" fmla="*/ 5150323 h 5150323"/>
              <a:gd name="connsiteX3" fmla="*/ 0 w 4572000"/>
              <a:gd name="connsiteY3" fmla="*/ 5150323 h 5150323"/>
              <a:gd name="connsiteX4" fmla="*/ 2347415 w 4572000"/>
              <a:gd name="connsiteY4" fmla="*/ 0 h 5150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50323">
                <a:moveTo>
                  <a:pt x="2347415" y="0"/>
                </a:moveTo>
                <a:lnTo>
                  <a:pt x="4572000" y="6823"/>
                </a:lnTo>
                <a:lnTo>
                  <a:pt x="4572000" y="5150323"/>
                </a:lnTo>
                <a:lnTo>
                  <a:pt x="0" y="5150323"/>
                </a:lnTo>
                <a:lnTo>
                  <a:pt x="2347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796136" y="3651870"/>
            <a:ext cx="33478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397684"/>
            <a:ext cx="33478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8502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8848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639427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727659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815891" y="1874875"/>
            <a:ext cx="1764704" cy="17049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539552" y="1347614"/>
            <a:ext cx="1764000" cy="5269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539551" y="1347614"/>
            <a:ext cx="1140485" cy="5269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2639427" y="1347614"/>
            <a:ext cx="1764000" cy="526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2639426" y="1347614"/>
            <a:ext cx="1140485" cy="5269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4727659" y="1347614"/>
            <a:ext cx="1764000" cy="5269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4727658" y="1347614"/>
            <a:ext cx="1140485" cy="52690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15891" y="1347614"/>
            <a:ext cx="1764000" cy="526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6815890" y="1347614"/>
            <a:ext cx="1140485" cy="5269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279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97" y="1059582"/>
            <a:ext cx="3816424" cy="358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140112" y="1188189"/>
            <a:ext cx="3511110" cy="23258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85378"/>
            <a:ext cx="72008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61442"/>
            <a:ext cx="72008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93770" cy="1037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47204"/>
            <a:ext cx="2808312" cy="340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8135" y="1685352"/>
            <a:ext cx="1619609" cy="25017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2771800" y="3076575"/>
            <a:ext cx="2808312" cy="15834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940152" y="3076575"/>
            <a:ext cx="2808312" cy="15834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784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1" r:id="rId4"/>
    <p:sldLayoutId id="2147483671" r:id="rId5"/>
    <p:sldLayoutId id="2147483655" r:id="rId6"/>
    <p:sldLayoutId id="2147483672" r:id="rId7"/>
    <p:sldLayoutId id="2147483675" r:id="rId8"/>
    <p:sldLayoutId id="2147483663" r:id="rId9"/>
    <p:sldLayoutId id="2147483674" r:id="rId10"/>
    <p:sldLayoutId id="2147483665" r:id="rId11"/>
    <p:sldLayoutId id="2147483666" r:id="rId12"/>
    <p:sldLayoutId id="2147483673" r:id="rId13"/>
    <p:sldLayoutId id="2147483669" r:id="rId14"/>
    <p:sldLayoutId id="2147483676" r:id="rId15"/>
    <p:sldLayoutId id="2147483668" r:id="rId16"/>
    <p:sldLayoutId id="2147483677" r:id="rId17"/>
    <p:sldLayoutId id="2147483656" r:id="rId1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dirty="0"/>
              <a:t>INSERT THE TITLE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dirty="0"/>
              <a:t>OF YOUR PRESENTATION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504" y="216248"/>
            <a:ext cx="941472" cy="23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6012160" y="1616638"/>
            <a:ext cx="504055" cy="504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012160" y="2678283"/>
            <a:ext cx="504055" cy="50405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012160" y="3739927"/>
            <a:ext cx="504055" cy="504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660232" y="1529319"/>
            <a:ext cx="1944216" cy="863358"/>
            <a:chOff x="803640" y="3362835"/>
            <a:chExt cx="1390268" cy="863358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1390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13902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60232" y="2590964"/>
            <a:ext cx="1944216" cy="863358"/>
            <a:chOff x="803640" y="3362835"/>
            <a:chExt cx="1390268" cy="863358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1390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13902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660232" y="3652608"/>
            <a:ext cx="1944216" cy="863358"/>
            <a:chOff x="803640" y="3362835"/>
            <a:chExt cx="1390268" cy="863358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13902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13902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12160" y="1683999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2160" y="2745644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2160" y="3807288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 Placeholder 13"/>
          <p:cNvSpPr txBox="1">
            <a:spLocks/>
          </p:cNvSpPr>
          <p:nvPr/>
        </p:nvSpPr>
        <p:spPr>
          <a:xfrm>
            <a:off x="5940152" y="555525"/>
            <a:ext cx="2952328" cy="90643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</a:t>
            </a: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693E4786-FADA-4DD0-A436-67571AF530D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6B2082EF-8AA4-451C-9D30-3D46F4EA55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" name="그림 개체 틀 21">
            <a:extLst>
              <a:ext uri="{FF2B5EF4-FFF2-40B4-BE49-F238E27FC236}">
                <a16:creationId xmlns="" xmlns:a16="http://schemas.microsoft.com/office/drawing/2014/main" id="{5C935637-385D-42F8-A5F8-93623256452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253391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969103" y="2159150"/>
            <a:ext cx="931286" cy="931286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057335" y="2159150"/>
            <a:ext cx="931286" cy="931286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145567" y="2159150"/>
            <a:ext cx="931286" cy="931286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233799" y="2159150"/>
            <a:ext cx="931286" cy="931286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6654" y="1661309"/>
            <a:ext cx="16561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4886" y="1661309"/>
            <a:ext cx="16561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3118" y="1661309"/>
            <a:ext cx="16561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1350" y="1661309"/>
            <a:ext cx="16561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84822" y="3280886"/>
            <a:ext cx="1699847" cy="1417356"/>
            <a:chOff x="803640" y="3362835"/>
            <a:chExt cx="2059657" cy="1417356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673054" y="3280886"/>
            <a:ext cx="1699847" cy="1417356"/>
            <a:chOff x="803640" y="3362835"/>
            <a:chExt cx="2059657" cy="1417356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61286" y="3280886"/>
            <a:ext cx="1699847" cy="1417356"/>
            <a:chOff x="803640" y="3362835"/>
            <a:chExt cx="2059657" cy="1417356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849518" y="3280886"/>
            <a:ext cx="1699847" cy="1417356"/>
            <a:chOff x="803640" y="3362835"/>
            <a:chExt cx="2059657" cy="1417356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Block Arc 6"/>
          <p:cNvSpPr/>
          <p:nvPr/>
        </p:nvSpPr>
        <p:spPr>
          <a:xfrm>
            <a:off x="1273839" y="2462303"/>
            <a:ext cx="321814" cy="324981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Left Arrow 1"/>
          <p:cNvSpPr>
            <a:spLocks noChangeAspect="1"/>
          </p:cNvSpPr>
          <p:nvPr/>
        </p:nvSpPr>
        <p:spPr>
          <a:xfrm>
            <a:off x="5431916" y="2450284"/>
            <a:ext cx="358589" cy="349018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7"/>
          <p:cNvSpPr/>
          <p:nvPr/>
        </p:nvSpPr>
        <p:spPr>
          <a:xfrm>
            <a:off x="7529492" y="2454843"/>
            <a:ext cx="339900" cy="3399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36"/>
          <p:cNvSpPr/>
          <p:nvPr/>
        </p:nvSpPr>
        <p:spPr>
          <a:xfrm>
            <a:off x="3354993" y="2484370"/>
            <a:ext cx="335971" cy="280846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79203" y="2444793"/>
            <a:ext cx="1188000" cy="360000"/>
          </a:xfrm>
          <a:custGeom>
            <a:avLst/>
            <a:gdLst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8000" h="360000">
                <a:moveTo>
                  <a:pt x="0" y="0"/>
                </a:moveTo>
                <a:cubicBezTo>
                  <a:pt x="568995" y="98854"/>
                  <a:pt x="608413" y="81203"/>
                  <a:pt x="1188000" y="0"/>
                </a:cubicBezTo>
                <a:lnTo>
                  <a:pt x="1188000" y="360000"/>
                </a:lnTo>
                <a:cubicBezTo>
                  <a:pt x="608414" y="268206"/>
                  <a:pt x="576056" y="268206"/>
                  <a:pt x="0" y="3600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Rectangle 28"/>
          <p:cNvSpPr/>
          <p:nvPr/>
        </p:nvSpPr>
        <p:spPr>
          <a:xfrm>
            <a:off x="3988621" y="2444793"/>
            <a:ext cx="1188000" cy="360000"/>
          </a:xfrm>
          <a:custGeom>
            <a:avLst/>
            <a:gdLst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8000" h="360000">
                <a:moveTo>
                  <a:pt x="0" y="0"/>
                </a:moveTo>
                <a:cubicBezTo>
                  <a:pt x="568995" y="98854"/>
                  <a:pt x="608413" y="81203"/>
                  <a:pt x="1188000" y="0"/>
                </a:cubicBezTo>
                <a:lnTo>
                  <a:pt x="1188000" y="360000"/>
                </a:lnTo>
                <a:cubicBezTo>
                  <a:pt x="608414" y="268206"/>
                  <a:pt x="576056" y="268206"/>
                  <a:pt x="0" y="3600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ectangle 28"/>
          <p:cNvSpPr/>
          <p:nvPr/>
        </p:nvSpPr>
        <p:spPr>
          <a:xfrm>
            <a:off x="6074186" y="2444793"/>
            <a:ext cx="1188000" cy="360000"/>
          </a:xfrm>
          <a:custGeom>
            <a:avLst/>
            <a:gdLst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  <a:gd name="connsiteX0" fmla="*/ 0 w 1188000"/>
              <a:gd name="connsiteY0" fmla="*/ 0 h 360000"/>
              <a:gd name="connsiteX1" fmla="*/ 1188000 w 1188000"/>
              <a:gd name="connsiteY1" fmla="*/ 0 h 360000"/>
              <a:gd name="connsiteX2" fmla="*/ 1188000 w 1188000"/>
              <a:gd name="connsiteY2" fmla="*/ 360000 h 360000"/>
              <a:gd name="connsiteX3" fmla="*/ 0 w 1188000"/>
              <a:gd name="connsiteY3" fmla="*/ 360000 h 360000"/>
              <a:gd name="connsiteX4" fmla="*/ 0 w 1188000"/>
              <a:gd name="connsiteY4" fmla="*/ 0 h 3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8000" h="360000">
                <a:moveTo>
                  <a:pt x="0" y="0"/>
                </a:moveTo>
                <a:cubicBezTo>
                  <a:pt x="568995" y="98854"/>
                  <a:pt x="608413" y="81203"/>
                  <a:pt x="1188000" y="0"/>
                </a:cubicBezTo>
                <a:lnTo>
                  <a:pt x="1188000" y="360000"/>
                </a:lnTo>
                <a:cubicBezTo>
                  <a:pt x="608414" y="268206"/>
                  <a:pt x="576056" y="268206"/>
                  <a:pt x="0" y="36000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63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그룹 327">
            <a:extLst>
              <a:ext uri="{FF2B5EF4-FFF2-40B4-BE49-F238E27FC236}">
                <a16:creationId xmlns="" xmlns:a16="http://schemas.microsoft.com/office/drawing/2014/main" id="{728FB3A6-1EA3-4E31-85A8-3986ACBF2AFF}"/>
              </a:ext>
            </a:extLst>
          </p:cNvPr>
          <p:cNvGrpSpPr/>
          <p:nvPr/>
        </p:nvGrpSpPr>
        <p:grpSpPr>
          <a:xfrm>
            <a:off x="249730" y="1539752"/>
            <a:ext cx="5202977" cy="3061126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29" name="Freeform 8">
              <a:extLst>
                <a:ext uri="{FF2B5EF4-FFF2-40B4-BE49-F238E27FC236}">
                  <a16:creationId xmlns="" xmlns:a16="http://schemas.microsoft.com/office/drawing/2014/main" id="{746F28E8-4924-4899-9C28-73C89B2C8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0" name="Freeform 9">
              <a:extLst>
                <a:ext uri="{FF2B5EF4-FFF2-40B4-BE49-F238E27FC236}">
                  <a16:creationId xmlns="" xmlns:a16="http://schemas.microsoft.com/office/drawing/2014/main" id="{EEEBDE1A-D66E-445A-8F78-AF6316FB68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1" name="Freeform 10">
              <a:extLst>
                <a:ext uri="{FF2B5EF4-FFF2-40B4-BE49-F238E27FC236}">
                  <a16:creationId xmlns="" xmlns:a16="http://schemas.microsoft.com/office/drawing/2014/main" id="{8D18B594-A784-49F4-8113-8442917ADC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2" name="Freeform 11">
              <a:extLst>
                <a:ext uri="{FF2B5EF4-FFF2-40B4-BE49-F238E27FC236}">
                  <a16:creationId xmlns="" xmlns:a16="http://schemas.microsoft.com/office/drawing/2014/main" id="{E52794E8-5C54-439B-85D6-361B60E7AB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08104" y="1472606"/>
            <a:ext cx="3168352" cy="966509"/>
            <a:chOff x="300361" y="1376682"/>
            <a:chExt cx="2936827" cy="966509"/>
          </a:xfrm>
        </p:grpSpPr>
        <p:sp>
          <p:nvSpPr>
            <p:cNvPr id="6" name="TextBox 5"/>
            <p:cNvSpPr txBox="1"/>
            <p:nvPr/>
          </p:nvSpPr>
          <p:spPr>
            <a:xfrm>
              <a:off x="300361" y="1696860"/>
              <a:ext cx="2936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08104" y="2619044"/>
            <a:ext cx="3168352" cy="966509"/>
            <a:chOff x="300361" y="1376682"/>
            <a:chExt cx="2936827" cy="966509"/>
          </a:xfrm>
        </p:grpSpPr>
        <p:sp>
          <p:nvSpPr>
            <p:cNvPr id="9" name="TextBox 8"/>
            <p:cNvSpPr txBox="1"/>
            <p:nvPr/>
          </p:nvSpPr>
          <p:spPr>
            <a:xfrm>
              <a:off x="300361" y="1696860"/>
              <a:ext cx="2936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08104" y="3765481"/>
            <a:ext cx="3168352" cy="966509"/>
            <a:chOff x="300361" y="1376682"/>
            <a:chExt cx="2936827" cy="966509"/>
          </a:xfrm>
        </p:grpSpPr>
        <p:sp>
          <p:nvSpPr>
            <p:cNvPr id="12" name="TextBox 11"/>
            <p:cNvSpPr txBox="1"/>
            <p:nvPr/>
          </p:nvSpPr>
          <p:spPr>
            <a:xfrm>
              <a:off x="300361" y="1696860"/>
              <a:ext cx="2936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28624" y="3393372"/>
            <a:ext cx="783704" cy="783704"/>
            <a:chOff x="971599" y="2533402"/>
            <a:chExt cx="974451" cy="974451"/>
          </a:xfrm>
        </p:grpSpPr>
        <p:sp>
          <p:nvSpPr>
            <p:cNvPr id="40" name="Oval 39"/>
            <p:cNvSpPr/>
            <p:nvPr/>
          </p:nvSpPr>
          <p:spPr>
            <a:xfrm>
              <a:off x="971599" y="2533402"/>
              <a:ext cx="974451" cy="974451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106011" y="2667814"/>
              <a:ext cx="705626" cy="7056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80158" y="2379382"/>
            <a:ext cx="856724" cy="856724"/>
            <a:chOff x="971599" y="2533402"/>
            <a:chExt cx="974451" cy="974451"/>
          </a:xfrm>
        </p:grpSpPr>
        <p:sp>
          <p:nvSpPr>
            <p:cNvPr id="43" name="Oval 42"/>
            <p:cNvSpPr/>
            <p:nvPr/>
          </p:nvSpPr>
          <p:spPr>
            <a:xfrm>
              <a:off x="971599" y="2533402"/>
              <a:ext cx="974451" cy="974451"/>
            </a:xfrm>
            <a:prstGeom prst="ellipse">
              <a:avLst/>
            </a:pr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44" name="Oval 43"/>
            <p:cNvSpPr/>
            <p:nvPr/>
          </p:nvSpPr>
          <p:spPr>
            <a:xfrm>
              <a:off x="1106011" y="2667814"/>
              <a:ext cx="705626" cy="7056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469275" y="2137249"/>
            <a:ext cx="995281" cy="995281"/>
            <a:chOff x="971599" y="2533402"/>
            <a:chExt cx="974451" cy="974451"/>
          </a:xfrm>
        </p:grpSpPr>
        <p:sp>
          <p:nvSpPr>
            <p:cNvPr id="46" name="Oval 45"/>
            <p:cNvSpPr/>
            <p:nvPr/>
          </p:nvSpPr>
          <p:spPr>
            <a:xfrm>
              <a:off x="971599" y="2533402"/>
              <a:ext cx="974451" cy="974451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1106011" y="2667814"/>
              <a:ext cx="705626" cy="70562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98879" y="2555848"/>
            <a:ext cx="619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93833" y="2382793"/>
            <a:ext cx="746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79449" y="3527894"/>
            <a:ext cx="682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16"/>
          <p:cNvSpPr/>
          <p:nvPr/>
        </p:nvSpPr>
        <p:spPr>
          <a:xfrm rot="2700000">
            <a:off x="1853527" y="3780993"/>
            <a:ext cx="133898" cy="24005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Rectangle 9"/>
          <p:cNvSpPr/>
          <p:nvPr/>
        </p:nvSpPr>
        <p:spPr>
          <a:xfrm>
            <a:off x="3854152" y="2664988"/>
            <a:ext cx="225526" cy="21111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Frame 17"/>
          <p:cNvSpPr/>
          <p:nvPr/>
        </p:nvSpPr>
        <p:spPr>
          <a:xfrm>
            <a:off x="1213709" y="2811970"/>
            <a:ext cx="189623" cy="18962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47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Portfolio Presentation</a:t>
            </a:r>
            <a:endParaRPr lang="ko-KR" altLang="en-US" dirty="0"/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683568" y="2865336"/>
            <a:ext cx="3744416" cy="38629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9" name="Text Placeholder 13"/>
          <p:cNvSpPr txBox="1">
            <a:spLocks/>
          </p:cNvSpPr>
          <p:nvPr/>
        </p:nvSpPr>
        <p:spPr>
          <a:xfrm>
            <a:off x="4714874" y="2865336"/>
            <a:ext cx="3744416" cy="38629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1800" b="1" dirty="0">
                <a:solidFill>
                  <a:schemeClr val="bg1"/>
                </a:solidFill>
                <a:cs typeface="Arial" pitchFamily="34" charset="0"/>
              </a:rPr>
              <a:t>Portfolio Presentation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9552" y="813941"/>
            <a:ext cx="806489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unique. This PowerPoint Template has clean and neutral design that can be adapted to any content and meets various market segments.  </a:t>
            </a:r>
          </a:p>
        </p:txBody>
      </p:sp>
      <p:sp>
        <p:nvSpPr>
          <p:cNvPr id="4" name="그림 개체 틀 3">
            <a:extLst>
              <a:ext uri="{FF2B5EF4-FFF2-40B4-BE49-F238E27FC236}">
                <a16:creationId xmlns="" xmlns:a16="http://schemas.microsoft.com/office/drawing/2014/main" id="{BC7045C7-25E8-45F0-AEDB-71C630FA3EE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BC932843-7FCE-40A0-BD18-229C0E76658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="" xmlns:a16="http://schemas.microsoft.com/office/drawing/2014/main" id="{F590D1F1-D030-4E7D-9266-E56036BA95D2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="" xmlns:a16="http://schemas.microsoft.com/office/drawing/2014/main" id="{F04D7C76-0844-47A8-AD55-D4C0DAC96B34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3205150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106688" y="1611263"/>
            <a:ext cx="2930624" cy="2930624"/>
            <a:chOff x="3106688" y="1611263"/>
            <a:chExt cx="2930624" cy="2930624"/>
          </a:xfrm>
        </p:grpSpPr>
        <p:sp>
          <p:nvSpPr>
            <p:cNvPr id="4" name="Block Arc 3"/>
            <p:cNvSpPr/>
            <p:nvPr/>
          </p:nvSpPr>
          <p:spPr>
            <a:xfrm>
              <a:off x="3106688" y="1611263"/>
              <a:ext cx="2930624" cy="2930624"/>
            </a:xfrm>
            <a:prstGeom prst="blockArc">
              <a:avLst>
                <a:gd name="adj1" fmla="val 7959705"/>
                <a:gd name="adj2" fmla="val 2586138"/>
                <a:gd name="adj3" fmla="val 6529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Isosceles Triangle 4"/>
            <p:cNvSpPr/>
            <p:nvPr/>
          </p:nvSpPr>
          <p:spPr>
            <a:xfrm rot="13830327">
              <a:off x="5230269" y="3931869"/>
              <a:ext cx="396900" cy="342156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2992642" y="3076575"/>
            <a:ext cx="537366" cy="53736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3506808" y="1687986"/>
            <a:ext cx="537366" cy="537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5042746" y="1687986"/>
            <a:ext cx="537366" cy="5373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5609372" y="3076575"/>
            <a:ext cx="537366" cy="537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Block Arc 6"/>
          <p:cNvSpPr/>
          <p:nvPr/>
        </p:nvSpPr>
        <p:spPr>
          <a:xfrm>
            <a:off x="3124438" y="3207024"/>
            <a:ext cx="273773" cy="276467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Left Arrow 1"/>
          <p:cNvSpPr>
            <a:spLocks noChangeAspect="1"/>
          </p:cNvSpPr>
          <p:nvPr/>
        </p:nvSpPr>
        <p:spPr>
          <a:xfrm>
            <a:off x="5158900" y="1808210"/>
            <a:ext cx="305058" cy="296916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7"/>
          <p:cNvSpPr/>
          <p:nvPr/>
        </p:nvSpPr>
        <p:spPr>
          <a:xfrm>
            <a:off x="5733475" y="3192432"/>
            <a:ext cx="289159" cy="28915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36"/>
          <p:cNvSpPr/>
          <p:nvPr/>
        </p:nvSpPr>
        <p:spPr>
          <a:xfrm>
            <a:off x="3632582" y="1837208"/>
            <a:ext cx="285817" cy="23892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Freeform 15"/>
          <p:cNvSpPr/>
          <p:nvPr/>
        </p:nvSpPr>
        <p:spPr>
          <a:xfrm>
            <a:off x="4688266" y="4032037"/>
            <a:ext cx="708957" cy="649379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Teardrop 1"/>
          <p:cNvSpPr/>
          <p:nvPr/>
        </p:nvSpPr>
        <p:spPr>
          <a:xfrm rot="18805991">
            <a:off x="3585060" y="4071368"/>
            <a:ext cx="666677" cy="659721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878055" y="1527578"/>
            <a:ext cx="2592288" cy="858180"/>
            <a:chOff x="2113657" y="4283314"/>
            <a:chExt cx="3647460" cy="858180"/>
          </a:xfrm>
        </p:grpSpPr>
        <p:sp>
          <p:nvSpPr>
            <p:cNvPr id="22" name="TextBox 21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00192" y="2916588"/>
            <a:ext cx="2592288" cy="858180"/>
            <a:chOff x="2113657" y="4283314"/>
            <a:chExt cx="3647460" cy="858180"/>
          </a:xfrm>
        </p:grpSpPr>
        <p:sp>
          <p:nvSpPr>
            <p:cNvPr id="25" name="TextBox 24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68937" y="1527579"/>
            <a:ext cx="2592287" cy="858180"/>
            <a:chOff x="2113658" y="4283314"/>
            <a:chExt cx="3647460" cy="858180"/>
          </a:xfrm>
        </p:grpSpPr>
        <p:sp>
          <p:nvSpPr>
            <p:cNvPr id="28" name="TextBox 27"/>
            <p:cNvSpPr txBox="1"/>
            <p:nvPr/>
          </p:nvSpPr>
          <p:spPr>
            <a:xfrm>
              <a:off x="2113659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51520" y="2907921"/>
            <a:ext cx="2592288" cy="858180"/>
            <a:chOff x="2113657" y="4283314"/>
            <a:chExt cx="3647460" cy="858180"/>
          </a:xfrm>
        </p:grpSpPr>
        <p:sp>
          <p:nvSpPr>
            <p:cNvPr id="31" name="TextBox 30"/>
            <p:cNvSpPr txBox="1"/>
            <p:nvPr/>
          </p:nvSpPr>
          <p:spPr>
            <a:xfrm>
              <a:off x="2113657" y="4495163"/>
              <a:ext cx="364745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369809" y="2459617"/>
            <a:ext cx="239105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Modern  </a:t>
            </a:r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PowerPoint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 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25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94488"/>
              </p:ext>
            </p:extLst>
          </p:nvPr>
        </p:nvGraphicFramePr>
        <p:xfrm>
          <a:off x="611560" y="1456443"/>
          <a:ext cx="1829300" cy="3240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841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0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258"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5073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$10.00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948447"/>
              </p:ext>
            </p:extLst>
          </p:nvPr>
        </p:nvGraphicFramePr>
        <p:xfrm>
          <a:off x="2627784" y="1456443"/>
          <a:ext cx="1829300" cy="3240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841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0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141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141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258"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5073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$10.00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877008"/>
              </p:ext>
            </p:extLst>
          </p:nvPr>
        </p:nvGraphicFramePr>
        <p:xfrm>
          <a:off x="4644008" y="1456443"/>
          <a:ext cx="1829300" cy="3240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841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0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258"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5073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$10.00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918855"/>
              </p:ext>
            </p:extLst>
          </p:nvPr>
        </p:nvGraphicFramePr>
        <p:xfrm>
          <a:off x="6660232" y="1456443"/>
          <a:ext cx="1829300" cy="3240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841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0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20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258"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92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3703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5073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$10.00</a:t>
                      </a:r>
                      <a:endParaRPr lang="ko-KR" altLang="en-US" sz="36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469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Portfolio Presentation</a:t>
            </a:r>
            <a:endParaRPr lang="ko-KR" alt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1" name="Text Placeholder 13"/>
          <p:cNvSpPr txBox="1">
            <a:spLocks/>
          </p:cNvSpPr>
          <p:nvPr/>
        </p:nvSpPr>
        <p:spPr>
          <a:xfrm>
            <a:off x="4651510" y="1247888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000" b="1" dirty="0">
                <a:solidFill>
                  <a:schemeClr val="accent3"/>
                </a:solidFill>
                <a:cs typeface="Arial" pitchFamily="34" charset="0"/>
              </a:rPr>
              <a:t>Simple </a:t>
            </a:r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Portfolio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51542" y="1974895"/>
            <a:ext cx="417643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This PowerPoint Template has clean and neutral design that can be adapted to any content and meets various market segments.  </a:t>
            </a: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323528" y="3332034"/>
            <a:ext cx="4176466" cy="792088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000" b="1" dirty="0">
                <a:solidFill>
                  <a:schemeClr val="accent3"/>
                </a:solidFill>
                <a:cs typeface="Arial" pitchFamily="34" charset="0"/>
              </a:rPr>
              <a:t>Simple </a:t>
            </a:r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Portfolio 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60" y="4059041"/>
            <a:ext cx="417643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This PowerPoint Template has clean and neutral design that can be adapted to any content and meets various market segments.  </a:t>
            </a:r>
          </a:p>
        </p:txBody>
      </p:sp>
      <p:sp>
        <p:nvSpPr>
          <p:cNvPr id="4" name="그림 개체 틀 3">
            <a:extLst>
              <a:ext uri="{FF2B5EF4-FFF2-40B4-BE49-F238E27FC236}">
                <a16:creationId xmlns="" xmlns:a16="http://schemas.microsoft.com/office/drawing/2014/main" id="{80DAB1B5-FF4E-4DD5-931F-8F2FF82B22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그림 개체 틀 5">
            <a:extLst>
              <a:ext uri="{FF2B5EF4-FFF2-40B4-BE49-F238E27FC236}">
                <a16:creationId xmlns="" xmlns:a16="http://schemas.microsoft.com/office/drawing/2014/main" id="{1DDEC291-3FD0-4E04-B77B-2811D7825E6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2912850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23">
            <a:extLst>
              <a:ext uri="{FF2B5EF4-FFF2-40B4-BE49-F238E27FC236}">
                <a16:creationId xmlns="" xmlns:a16="http://schemas.microsoft.com/office/drawing/2014/main" id="{B387D23A-DB70-4C80-AE22-5F61D04520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4747478"/>
              </p:ext>
            </p:extLst>
          </p:nvPr>
        </p:nvGraphicFramePr>
        <p:xfrm>
          <a:off x="7061982" y="1347614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45063553"/>
              </p:ext>
            </p:extLst>
          </p:nvPr>
        </p:nvGraphicFramePr>
        <p:xfrm>
          <a:off x="660129" y="1347614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23">
            <a:extLst>
              <a:ext uri="{FF2B5EF4-FFF2-40B4-BE49-F238E27FC236}">
                <a16:creationId xmlns="" xmlns:a16="http://schemas.microsoft.com/office/drawing/2014/main" id="{22F82D1C-1495-4D90-BEC3-A209A9B86E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454953"/>
              </p:ext>
            </p:extLst>
          </p:nvPr>
        </p:nvGraphicFramePr>
        <p:xfrm>
          <a:off x="4928031" y="1347614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Chart 23">
            <a:extLst>
              <a:ext uri="{FF2B5EF4-FFF2-40B4-BE49-F238E27FC236}">
                <a16:creationId xmlns="" xmlns:a16="http://schemas.microsoft.com/office/drawing/2014/main" id="{30741E08-E653-40E4-9689-8AA747A09E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4475590"/>
              </p:ext>
            </p:extLst>
          </p:nvPr>
        </p:nvGraphicFramePr>
        <p:xfrm>
          <a:off x="2794080" y="1347614"/>
          <a:ext cx="1679848" cy="223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6" name="Rounded Rectangle 7"/>
          <p:cNvSpPr/>
          <p:nvPr/>
        </p:nvSpPr>
        <p:spPr>
          <a:xfrm>
            <a:off x="467544" y="3730458"/>
            <a:ext cx="349378" cy="30150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Rounded Rectangle 27"/>
          <p:cNvSpPr/>
          <p:nvPr/>
        </p:nvSpPr>
        <p:spPr>
          <a:xfrm>
            <a:off x="2563702" y="3730458"/>
            <a:ext cx="340191" cy="26131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8" name="Group 27"/>
          <p:cNvGrpSpPr/>
          <p:nvPr/>
        </p:nvGrpSpPr>
        <p:grpSpPr>
          <a:xfrm>
            <a:off x="988113" y="3730458"/>
            <a:ext cx="1404398" cy="1045551"/>
            <a:chOff x="1472558" y="998559"/>
            <a:chExt cx="2765965" cy="1045551"/>
          </a:xfrm>
        </p:grpSpPr>
        <p:sp>
          <p:nvSpPr>
            <p:cNvPr id="29" name="TextBox 28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75084" y="3730458"/>
            <a:ext cx="1404398" cy="1045551"/>
            <a:chOff x="1472558" y="998559"/>
            <a:chExt cx="2765965" cy="1045551"/>
          </a:xfrm>
        </p:grpSpPr>
        <p:sp>
          <p:nvSpPr>
            <p:cNvPr id="32" name="TextBox 31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7"/>
          <p:cNvSpPr/>
          <p:nvPr/>
        </p:nvSpPr>
        <p:spPr>
          <a:xfrm>
            <a:off x="4650673" y="3730458"/>
            <a:ext cx="349378" cy="30150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7" name="Rounded Rectangle 27"/>
          <p:cNvSpPr/>
          <p:nvPr/>
        </p:nvSpPr>
        <p:spPr>
          <a:xfrm>
            <a:off x="6746831" y="3730458"/>
            <a:ext cx="340191" cy="26131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38" name="Group 37"/>
          <p:cNvGrpSpPr/>
          <p:nvPr/>
        </p:nvGrpSpPr>
        <p:grpSpPr>
          <a:xfrm>
            <a:off x="5171242" y="3730458"/>
            <a:ext cx="1404398" cy="1045551"/>
            <a:chOff x="1472558" y="998559"/>
            <a:chExt cx="2765965" cy="1045551"/>
          </a:xfrm>
        </p:grpSpPr>
        <p:sp>
          <p:nvSpPr>
            <p:cNvPr id="39" name="TextBox 38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258214" y="3730458"/>
            <a:ext cx="1404398" cy="1045551"/>
            <a:chOff x="1472558" y="998559"/>
            <a:chExt cx="2765965" cy="1045551"/>
          </a:xfrm>
        </p:grpSpPr>
        <p:sp>
          <p:nvSpPr>
            <p:cNvPr id="42" name="TextBox 41"/>
            <p:cNvSpPr txBox="1"/>
            <p:nvPr/>
          </p:nvSpPr>
          <p:spPr>
            <a:xfrm>
              <a:off x="1472558" y="1213113"/>
              <a:ext cx="276596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2558" y="998559"/>
              <a:ext cx="276596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5820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그룹 306">
            <a:extLst>
              <a:ext uri="{FF2B5EF4-FFF2-40B4-BE49-F238E27FC236}">
                <a16:creationId xmlns="" xmlns:a16="http://schemas.microsoft.com/office/drawing/2014/main" id="{EC57E888-B904-4E0D-9A5F-055F7DE234EB}"/>
              </a:ext>
            </a:extLst>
          </p:cNvPr>
          <p:cNvGrpSpPr/>
          <p:nvPr/>
        </p:nvGrpSpPr>
        <p:grpSpPr>
          <a:xfrm>
            <a:off x="291270" y="1150017"/>
            <a:ext cx="6623979" cy="3897160"/>
            <a:chOff x="635000" y="1382713"/>
            <a:chExt cx="7869238" cy="4572000"/>
          </a:xfrm>
          <a:solidFill>
            <a:schemeClr val="bg1">
              <a:lumMod val="85000"/>
            </a:schemeClr>
          </a:solidFill>
        </p:grpSpPr>
        <p:sp>
          <p:nvSpPr>
            <p:cNvPr id="308" name="Freeform 8">
              <a:extLst>
                <a:ext uri="{FF2B5EF4-FFF2-40B4-BE49-F238E27FC236}">
                  <a16:creationId xmlns="" xmlns:a16="http://schemas.microsoft.com/office/drawing/2014/main" id="{B35832A8-7429-427E-860E-AAE771B0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" name="Freeform 9">
              <a:extLst>
                <a:ext uri="{FF2B5EF4-FFF2-40B4-BE49-F238E27FC236}">
                  <a16:creationId xmlns="" xmlns:a16="http://schemas.microsoft.com/office/drawing/2014/main" id="{8EB25F61-1F2E-4156-BE57-5D0CD173E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" name="Freeform 10">
              <a:extLst>
                <a:ext uri="{FF2B5EF4-FFF2-40B4-BE49-F238E27FC236}">
                  <a16:creationId xmlns="" xmlns:a16="http://schemas.microsoft.com/office/drawing/2014/main" id="{D9895D95-2D4D-45FA-A51C-491C7D12E4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" name="Freeform 11">
              <a:extLst>
                <a:ext uri="{FF2B5EF4-FFF2-40B4-BE49-F238E27FC236}">
                  <a16:creationId xmlns="" xmlns:a16="http://schemas.microsoft.com/office/drawing/2014/main" id="{44A74B9E-716F-4749-A22B-89C92B5612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936927" y="1211998"/>
            <a:ext cx="3858419" cy="3600400"/>
          </a:xfrm>
          <a:prstGeom prst="roundRect">
            <a:avLst>
              <a:gd name="adj" fmla="val 2533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ardrop 6"/>
          <p:cNvSpPr/>
          <p:nvPr/>
        </p:nvSpPr>
        <p:spPr>
          <a:xfrm rot="8100000">
            <a:off x="2224162" y="3571310"/>
            <a:ext cx="292595" cy="29259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5148064" y="3185104"/>
            <a:ext cx="528800" cy="52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5320329" y="3286472"/>
            <a:ext cx="184271" cy="33036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Oval 12"/>
          <p:cNvSpPr/>
          <p:nvPr/>
        </p:nvSpPr>
        <p:spPr>
          <a:xfrm>
            <a:off x="5148064" y="2342567"/>
            <a:ext cx="528800" cy="5288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9"/>
          <p:cNvSpPr/>
          <p:nvPr/>
        </p:nvSpPr>
        <p:spPr>
          <a:xfrm>
            <a:off x="5290851" y="2492472"/>
            <a:ext cx="243227" cy="22768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>
            <a:off x="5148064" y="1500030"/>
            <a:ext cx="528800" cy="5288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Pie 24"/>
          <p:cNvSpPr/>
          <p:nvPr/>
        </p:nvSpPr>
        <p:spPr>
          <a:xfrm>
            <a:off x="5275320" y="1628045"/>
            <a:ext cx="274288" cy="27277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148064" y="4027640"/>
            <a:ext cx="528800" cy="5288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Frame 17"/>
          <p:cNvSpPr/>
          <p:nvPr/>
        </p:nvSpPr>
        <p:spPr>
          <a:xfrm>
            <a:off x="5289247" y="4159298"/>
            <a:ext cx="246435" cy="24643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758398" y="1503735"/>
            <a:ext cx="2872638" cy="494026"/>
            <a:chOff x="803640" y="3362835"/>
            <a:chExt cx="2059657" cy="494026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58398" y="2347657"/>
            <a:ext cx="2872638" cy="494026"/>
            <a:chOff x="803640" y="3362835"/>
            <a:chExt cx="2059657" cy="494026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58398" y="3191579"/>
            <a:ext cx="2872638" cy="494026"/>
            <a:chOff x="803640" y="3362835"/>
            <a:chExt cx="2059657" cy="494026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58398" y="4035502"/>
            <a:ext cx="2872638" cy="494026"/>
            <a:chOff x="803640" y="3362835"/>
            <a:chExt cx="2059657" cy="494026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6" name="Teardrop 6">
            <a:extLst>
              <a:ext uri="{FF2B5EF4-FFF2-40B4-BE49-F238E27FC236}">
                <a16:creationId xmlns="" xmlns:a16="http://schemas.microsoft.com/office/drawing/2014/main" id="{CE2B4960-A84A-4EC8-9BA7-8E6040135779}"/>
              </a:ext>
            </a:extLst>
          </p:cNvPr>
          <p:cNvSpPr/>
          <p:nvPr/>
        </p:nvSpPr>
        <p:spPr>
          <a:xfrm rot="8100000">
            <a:off x="2489194" y="1642295"/>
            <a:ext cx="292595" cy="29259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662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Portfolio Presentation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Text Placeholder 1"/>
          <p:cNvSpPr txBox="1">
            <a:spLocks/>
          </p:cNvSpPr>
          <p:nvPr/>
        </p:nvSpPr>
        <p:spPr>
          <a:xfrm>
            <a:off x="4133786" y="2399372"/>
            <a:ext cx="4032448" cy="93610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3316132"/>
            <a:ext cx="44644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and appeal to your Reports and Presentations with our Templates. Get a modern PowerPoint  Presentation that is beautifully designed. I hope and I believe that this Template will your Time, Money and Reputation. You can simply impress your audience and add a unique and appeal to your Reports and Presentations with our Templates.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23" name="Chart 4">
            <a:extLst>
              <a:ext uri="{FF2B5EF4-FFF2-40B4-BE49-F238E27FC236}">
                <a16:creationId xmlns="" xmlns:a16="http://schemas.microsoft.com/office/drawing/2014/main" id="{102C78A0-AAB8-4A68-B33D-234E9D1D19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5495533"/>
              </p:ext>
            </p:extLst>
          </p:nvPr>
        </p:nvGraphicFramePr>
        <p:xfrm>
          <a:off x="467544" y="1145939"/>
          <a:ext cx="8352928" cy="73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C09B8C01-05D5-494E-A562-0800074A5D73}"/>
              </a:ext>
            </a:extLst>
          </p:cNvPr>
          <p:cNvSpPr txBox="1"/>
          <p:nvPr/>
        </p:nvSpPr>
        <p:spPr>
          <a:xfrm>
            <a:off x="1166202" y="1312460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AFC5562-5D73-44B7-B65B-E056F9C86816}"/>
              </a:ext>
            </a:extLst>
          </p:cNvPr>
          <p:cNvSpPr txBox="1"/>
          <p:nvPr/>
        </p:nvSpPr>
        <p:spPr>
          <a:xfrm>
            <a:off x="3265184" y="1312460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30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AF4FE20D-3162-497A-9639-FB7B0387A8DC}"/>
              </a:ext>
            </a:extLst>
          </p:cNvPr>
          <p:cNvSpPr txBox="1"/>
          <p:nvPr/>
        </p:nvSpPr>
        <p:spPr>
          <a:xfrm>
            <a:off x="5012674" y="1312460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15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258BD0BF-4F43-423A-983E-B67F21880306}"/>
              </a:ext>
            </a:extLst>
          </p:cNvPr>
          <p:cNvSpPr txBox="1"/>
          <p:nvPr/>
        </p:nvSpPr>
        <p:spPr>
          <a:xfrm>
            <a:off x="6893508" y="1312460"/>
            <a:ext cx="7819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35</a:t>
            </a:r>
            <a:r>
              <a:rPr lang="en-US" altLang="ko-KR" sz="16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ectangle 9">
            <a:extLst>
              <a:ext uri="{FF2B5EF4-FFF2-40B4-BE49-F238E27FC236}">
                <a16:creationId xmlns="" xmlns:a16="http://schemas.microsoft.com/office/drawing/2014/main" id="{B7DD92A7-C80A-401A-841C-B4888F29B96C}"/>
              </a:ext>
            </a:extLst>
          </p:cNvPr>
          <p:cNvSpPr/>
          <p:nvPr/>
        </p:nvSpPr>
        <p:spPr>
          <a:xfrm>
            <a:off x="1343346" y="1934400"/>
            <a:ext cx="332123" cy="31089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val 21">
            <a:extLst>
              <a:ext uri="{FF2B5EF4-FFF2-40B4-BE49-F238E27FC236}">
                <a16:creationId xmlns="" xmlns:a16="http://schemas.microsoft.com/office/drawing/2014/main" id="{077B56CA-96F2-4A2B-B759-51A114DD2FBF}"/>
              </a:ext>
            </a:extLst>
          </p:cNvPr>
          <p:cNvSpPr>
            <a:spLocks noChangeAspect="1"/>
          </p:cNvSpPr>
          <p:nvPr/>
        </p:nvSpPr>
        <p:spPr>
          <a:xfrm>
            <a:off x="7135614" y="1939747"/>
            <a:ext cx="297715" cy="30020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0" name="Rectangle 16">
            <a:extLst>
              <a:ext uri="{FF2B5EF4-FFF2-40B4-BE49-F238E27FC236}">
                <a16:creationId xmlns="" xmlns:a16="http://schemas.microsoft.com/office/drawing/2014/main" id="{BBA359C1-4EDA-40B7-BA5A-4AA2443F1072}"/>
              </a:ext>
            </a:extLst>
          </p:cNvPr>
          <p:cNvSpPr/>
          <p:nvPr/>
        </p:nvSpPr>
        <p:spPr>
          <a:xfrm rot="1795255">
            <a:off x="5296793" y="1896256"/>
            <a:ext cx="215964" cy="387184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Rounded Rectangle 7">
            <a:extLst>
              <a:ext uri="{FF2B5EF4-FFF2-40B4-BE49-F238E27FC236}">
                <a16:creationId xmlns="" xmlns:a16="http://schemas.microsoft.com/office/drawing/2014/main" id="{282501D9-D072-464C-9A26-3908E2ECBFDF}"/>
              </a:ext>
            </a:extLst>
          </p:cNvPr>
          <p:cNvSpPr/>
          <p:nvPr/>
        </p:nvSpPr>
        <p:spPr>
          <a:xfrm>
            <a:off x="3467937" y="1935169"/>
            <a:ext cx="358474" cy="30935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BD426236-5B1C-4E87-ADAB-1A986F1854F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87530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11760" y="301402"/>
            <a:ext cx="6732240" cy="701030"/>
          </a:xfrm>
          <a:custGeom>
            <a:avLst/>
            <a:gdLst/>
            <a:ahLst/>
            <a:cxnLst/>
            <a:rect l="l" t="t" r="r" b="b"/>
            <a:pathLst>
              <a:path w="6291808" h="701030">
                <a:moveTo>
                  <a:pt x="350515" y="0"/>
                </a:moveTo>
                <a:lnTo>
                  <a:pt x="6291808" y="0"/>
                </a:lnTo>
                <a:lnTo>
                  <a:pt x="6291808" y="701030"/>
                </a:lnTo>
                <a:lnTo>
                  <a:pt x="350515" y="701030"/>
                </a:lnTo>
                <a:cubicBezTo>
                  <a:pt x="156931" y="701030"/>
                  <a:pt x="0" y="544099"/>
                  <a:pt x="0" y="350515"/>
                </a:cubicBezTo>
                <a:cubicBezTo>
                  <a:pt x="0" y="156931"/>
                  <a:pt x="156931" y="0"/>
                  <a:pt x="35051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 txBox="1">
            <a:spLocks/>
          </p:cNvSpPr>
          <p:nvPr/>
        </p:nvSpPr>
        <p:spPr>
          <a:xfrm>
            <a:off x="2797898" y="339502"/>
            <a:ext cx="6346102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 Style</a:t>
            </a:r>
          </a:p>
        </p:txBody>
      </p:sp>
      <p:sp>
        <p:nvSpPr>
          <p:cNvPr id="5" name="Oval 4"/>
          <p:cNvSpPr/>
          <p:nvPr/>
        </p:nvSpPr>
        <p:spPr>
          <a:xfrm>
            <a:off x="3131840" y="1386347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79778" y="227758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027717" y="3168825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75656" y="4060065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995936" y="1407041"/>
            <a:ext cx="4608512" cy="678692"/>
            <a:chOff x="803640" y="3362835"/>
            <a:chExt cx="2059657" cy="678692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43131" y="2298280"/>
            <a:ext cx="4608512" cy="678692"/>
            <a:chOff x="803640" y="3362835"/>
            <a:chExt cx="2059657" cy="678692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890325" y="3189519"/>
            <a:ext cx="4608512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337519" y="4080758"/>
            <a:ext cx="4608512" cy="678692"/>
            <a:chOff x="803640" y="3362835"/>
            <a:chExt cx="2059657" cy="678692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131839" y="1515555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79776" y="2406793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27713" y="3298031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0" y="4189269"/>
            <a:ext cx="72008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072231"/>
              </p:ext>
            </p:extLst>
          </p:nvPr>
        </p:nvGraphicFramePr>
        <p:xfrm>
          <a:off x="587785" y="1402884"/>
          <a:ext cx="4056225" cy="3401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89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90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90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7908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70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B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 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5801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801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004048" y="2174497"/>
            <a:ext cx="3672408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Easy to change colors, photos and Text. Get a modern PowerPoint  Presentation that is beautifully designed. Get a modern PowerPoint  Presentation that is beautifully designed.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</a:t>
            </a:r>
          </a:p>
        </p:txBody>
      </p:sp>
      <p:sp>
        <p:nvSpPr>
          <p:cNvPr id="21" name="Trapezoid 13"/>
          <p:cNvSpPr/>
          <p:nvPr/>
        </p:nvSpPr>
        <p:spPr>
          <a:xfrm>
            <a:off x="5292080" y="1494482"/>
            <a:ext cx="608532" cy="514550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18"/>
          <p:cNvSpPr/>
          <p:nvPr/>
        </p:nvSpPr>
        <p:spPr>
          <a:xfrm>
            <a:off x="6700456" y="1483671"/>
            <a:ext cx="657718" cy="52257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ounded Rectangle 7"/>
          <p:cNvSpPr/>
          <p:nvPr/>
        </p:nvSpPr>
        <p:spPr>
          <a:xfrm>
            <a:off x="8158018" y="1481410"/>
            <a:ext cx="303271" cy="524832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332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/>
          <p:cNvSpPr txBox="1">
            <a:spLocks/>
          </p:cNvSpPr>
          <p:nvPr/>
        </p:nvSpPr>
        <p:spPr>
          <a:xfrm>
            <a:off x="5220072" y="699294"/>
            <a:ext cx="3456384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2787774"/>
            <a:ext cx="3312368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E966D1A1-A970-4987-9109-FE49182FCE96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23369614-F3B2-4B2E-B049-472FD22102B2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="" xmlns:a16="http://schemas.microsoft.com/office/drawing/2014/main" id="{736E9703-52CD-4C72-82B5-233605EB2E9D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11" name="그림 개체 틀 10">
            <a:extLst>
              <a:ext uri="{FF2B5EF4-FFF2-40B4-BE49-F238E27FC236}">
                <a16:creationId xmlns="" xmlns:a16="http://schemas.microsoft.com/office/drawing/2014/main" id="{41FB5409-F2F9-4676-B600-31044889A56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3" name="그림 개체 틀 12">
            <a:extLst>
              <a:ext uri="{FF2B5EF4-FFF2-40B4-BE49-F238E27FC236}">
                <a16:creationId xmlns="" xmlns:a16="http://schemas.microsoft.com/office/drawing/2014/main" id="{23B9252A-1972-48F0-BE0A-717345E9EB2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545573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Block Arc 3"/>
          <p:cNvSpPr/>
          <p:nvPr/>
        </p:nvSpPr>
        <p:spPr>
          <a:xfrm>
            <a:off x="-1570625" y="1492653"/>
            <a:ext cx="3167844" cy="3167844"/>
          </a:xfrm>
          <a:prstGeom prst="blockArc">
            <a:avLst>
              <a:gd name="adj1" fmla="val 16173961"/>
              <a:gd name="adj2" fmla="val 5453715"/>
              <a:gd name="adj3" fmla="val 11604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Block Arc 5"/>
          <p:cNvSpPr/>
          <p:nvPr/>
        </p:nvSpPr>
        <p:spPr>
          <a:xfrm>
            <a:off x="-1570625" y="1492653"/>
            <a:ext cx="3167844" cy="3167844"/>
          </a:xfrm>
          <a:prstGeom prst="blockArc">
            <a:avLst>
              <a:gd name="adj1" fmla="val 16173961"/>
              <a:gd name="adj2" fmla="val 1964022"/>
              <a:gd name="adj3" fmla="val 1145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/>
        </p:nvSpPr>
        <p:spPr>
          <a:xfrm>
            <a:off x="-1570625" y="1492653"/>
            <a:ext cx="3167844" cy="3167844"/>
          </a:xfrm>
          <a:prstGeom prst="blockArc">
            <a:avLst>
              <a:gd name="adj1" fmla="val 16173961"/>
              <a:gd name="adj2" fmla="val 19690711"/>
              <a:gd name="adj3" fmla="val 1157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23728" y="1482955"/>
            <a:ext cx="2448272" cy="678692"/>
            <a:chOff x="803640" y="3362835"/>
            <a:chExt cx="2059657" cy="678692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1" name="Oval 10"/>
          <p:cNvSpPr/>
          <p:nvPr/>
        </p:nvSpPr>
        <p:spPr>
          <a:xfrm>
            <a:off x="1463190" y="1553619"/>
            <a:ext cx="537366" cy="537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248131" y="3961847"/>
            <a:ext cx="2448272" cy="678692"/>
            <a:chOff x="803640" y="3362835"/>
            <a:chExt cx="2059657" cy="678692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1463190" y="4032510"/>
            <a:ext cx="537366" cy="53736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561172" y="2722401"/>
            <a:ext cx="2448272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Oval 18"/>
          <p:cNvSpPr/>
          <p:nvPr/>
        </p:nvSpPr>
        <p:spPr>
          <a:xfrm>
            <a:off x="1887306" y="2793065"/>
            <a:ext cx="537366" cy="5373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Isosceles Triangle 8"/>
          <p:cNvSpPr/>
          <p:nvPr/>
        </p:nvSpPr>
        <p:spPr>
          <a:xfrm rot="16200000">
            <a:off x="1624780" y="1696040"/>
            <a:ext cx="214184" cy="25536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Oval 7"/>
          <p:cNvSpPr/>
          <p:nvPr/>
        </p:nvSpPr>
        <p:spPr>
          <a:xfrm>
            <a:off x="1612996" y="4181155"/>
            <a:ext cx="246558" cy="24655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36"/>
          <p:cNvSpPr/>
          <p:nvPr/>
        </p:nvSpPr>
        <p:spPr>
          <a:xfrm>
            <a:off x="2046869" y="2952508"/>
            <a:ext cx="235618" cy="20695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292080" y="1419622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92080" y="1971472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92080" y="2523322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92080" y="3075172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92080" y="3627022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92080" y="4178874"/>
            <a:ext cx="35950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5" name="Oval 4"/>
          <p:cNvSpPr/>
          <p:nvPr/>
        </p:nvSpPr>
        <p:spPr>
          <a:xfrm>
            <a:off x="5056249" y="1510744"/>
            <a:ext cx="221420" cy="221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056249" y="2068394"/>
            <a:ext cx="221420" cy="221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056249" y="2626044"/>
            <a:ext cx="221420" cy="2214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5056249" y="3183694"/>
            <a:ext cx="221420" cy="2214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5056249" y="3741344"/>
            <a:ext cx="221420" cy="2214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056249" y="4298996"/>
            <a:ext cx="221420" cy="2214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484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77CA3521-BEAD-4FB3-9D32-FD1E292D7CE5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="" xmlns:a16="http://schemas.microsoft.com/office/drawing/2014/main" id="{A6207B24-33EA-426D-B767-5ABF071A2E5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Rectangle 5"/>
          <p:cNvSpPr/>
          <p:nvPr/>
        </p:nvSpPr>
        <p:spPr>
          <a:xfrm>
            <a:off x="5219624" y="1447137"/>
            <a:ext cx="3384376" cy="32283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539552" y="476651"/>
            <a:ext cx="4680072" cy="9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Isosceles Triangle 7"/>
          <p:cNvSpPr/>
          <p:nvPr/>
        </p:nvSpPr>
        <p:spPr>
          <a:xfrm rot="16200000">
            <a:off x="4917040" y="2917874"/>
            <a:ext cx="332790" cy="2868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13"/>
          <p:cNvSpPr txBox="1">
            <a:spLocks/>
          </p:cNvSpPr>
          <p:nvPr/>
        </p:nvSpPr>
        <p:spPr>
          <a:xfrm>
            <a:off x="5349458" y="1562962"/>
            <a:ext cx="3025356" cy="92635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bg1"/>
                </a:solidFill>
                <a:cs typeface="Arial" pitchFamily="34" charset="0"/>
              </a:rPr>
              <a:t>Simple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Portfolio </a:t>
            </a: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Presentation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49458" y="2540277"/>
            <a:ext cx="29889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and appeal to your Reports and Presentations with our Templates. Get a modern PowerPoint  Presentation that is beautifully designed. I hope and I believe that this Template will your Time, Money and Reputation.    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7470" y="4116458"/>
            <a:ext cx="1571385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Placeholder 13"/>
          <p:cNvSpPr txBox="1">
            <a:spLocks/>
          </p:cNvSpPr>
          <p:nvPr/>
        </p:nvSpPr>
        <p:spPr>
          <a:xfrm>
            <a:off x="755576" y="498277"/>
            <a:ext cx="4032448" cy="92635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Simple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9" name="Isosceles Triangle 8"/>
          <p:cNvSpPr/>
          <p:nvPr/>
        </p:nvSpPr>
        <p:spPr>
          <a:xfrm rot="5400000">
            <a:off x="5196673" y="803941"/>
            <a:ext cx="332790" cy="28688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500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5576" y="2039162"/>
            <a:ext cx="2808312" cy="2692827"/>
            <a:chOff x="683568" y="1417742"/>
            <a:chExt cx="3456384" cy="3314248"/>
          </a:xfrm>
        </p:grpSpPr>
        <p:sp>
          <p:nvSpPr>
            <p:cNvPr id="5" name="Rectangle 9"/>
            <p:cNvSpPr/>
            <p:nvPr/>
          </p:nvSpPr>
          <p:spPr>
            <a:xfrm>
              <a:off x="683568" y="1417742"/>
              <a:ext cx="2984467" cy="3314248"/>
            </a:xfrm>
            <a:custGeom>
              <a:avLst/>
              <a:gdLst>
                <a:gd name="connsiteX0" fmla="*/ 518928 w 2984467"/>
                <a:gd name="connsiteY0" fmla="*/ 0 h 3314248"/>
                <a:gd name="connsiteX1" fmla="*/ 747055 w 2984467"/>
                <a:gd name="connsiteY1" fmla="*/ 851383 h 3314248"/>
                <a:gd name="connsiteX2" fmla="*/ 1141172 w 2984467"/>
                <a:gd name="connsiteY2" fmla="*/ 1378602 h 3314248"/>
                <a:gd name="connsiteX3" fmla="*/ 1092775 w 2984467"/>
                <a:gd name="connsiteY3" fmla="*/ 1145350 h 3314248"/>
                <a:gd name="connsiteX4" fmla="*/ 825824 w 2984467"/>
                <a:gd name="connsiteY4" fmla="*/ 1145350 h 3314248"/>
                <a:gd name="connsiteX5" fmla="*/ 1041264 w 2984467"/>
                <a:gd name="connsiteY5" fmla="*/ 1949381 h 3314248"/>
                <a:gd name="connsiteX6" fmla="*/ 1141172 w 2984467"/>
                <a:gd name="connsiteY6" fmla="*/ 1949381 h 3314248"/>
                <a:gd name="connsiteX7" fmla="*/ 1141172 w 2984467"/>
                <a:gd name="connsiteY7" fmla="*/ 2243347 h 3314248"/>
                <a:gd name="connsiteX8" fmla="*/ 1120031 w 2984467"/>
                <a:gd name="connsiteY8" fmla="*/ 2243347 h 3314248"/>
                <a:gd name="connsiteX9" fmla="*/ 1188524 w 2984467"/>
                <a:gd name="connsiteY9" fmla="*/ 2498965 h 3314248"/>
                <a:gd name="connsiteX10" fmla="*/ 2848391 w 2984467"/>
                <a:gd name="connsiteY10" fmla="*/ 2498965 h 3314248"/>
                <a:gd name="connsiteX11" fmla="*/ 2848391 w 2984467"/>
                <a:gd name="connsiteY11" fmla="*/ 2788949 h 3314248"/>
                <a:gd name="connsiteX12" fmla="*/ 2984467 w 2984467"/>
                <a:gd name="connsiteY12" fmla="*/ 3027056 h 3314248"/>
                <a:gd name="connsiteX13" fmla="*/ 2697276 w 2984467"/>
                <a:gd name="connsiteY13" fmla="*/ 3314248 h 3314248"/>
                <a:gd name="connsiteX14" fmla="*/ 2410084 w 2984467"/>
                <a:gd name="connsiteY14" fmla="*/ 3027056 h 3314248"/>
                <a:gd name="connsiteX15" fmla="*/ 2540252 w 2984467"/>
                <a:gd name="connsiteY15" fmla="*/ 2792932 h 3314248"/>
                <a:gd name="connsiteX16" fmla="*/ 1267292 w 2984467"/>
                <a:gd name="connsiteY16" fmla="*/ 2792932 h 3314248"/>
                <a:gd name="connsiteX17" fmla="*/ 1269489 w 2984467"/>
                <a:gd name="connsiteY17" fmla="*/ 2801136 h 3314248"/>
                <a:gd name="connsiteX18" fmla="*/ 1387490 w 2984467"/>
                <a:gd name="connsiteY18" fmla="*/ 3027056 h 3314248"/>
                <a:gd name="connsiteX19" fmla="*/ 1100298 w 2984467"/>
                <a:gd name="connsiteY19" fmla="*/ 3314248 h 3314248"/>
                <a:gd name="connsiteX20" fmla="*/ 813106 w 2984467"/>
                <a:gd name="connsiteY20" fmla="*/ 3027056 h 3314248"/>
                <a:gd name="connsiteX21" fmla="*/ 959943 w 2984467"/>
                <a:gd name="connsiteY21" fmla="*/ 2781695 h 3314248"/>
                <a:gd name="connsiteX22" fmla="*/ 297574 w 2984467"/>
                <a:gd name="connsiteY22" fmla="*/ 309696 h 3314248"/>
                <a:gd name="connsiteX23" fmla="*/ 0 w 2984467"/>
                <a:gd name="connsiteY23" fmla="*/ 309696 h 3314248"/>
                <a:gd name="connsiteX24" fmla="*/ 0 w 2984467"/>
                <a:gd name="connsiteY24" fmla="*/ 15729 h 3314248"/>
                <a:gd name="connsiteX25" fmla="*/ 460224 w 2984467"/>
                <a:gd name="connsiteY25" fmla="*/ 15729 h 3314248"/>
                <a:gd name="connsiteX26" fmla="*/ 518928 w 2984467"/>
                <a:gd name="connsiteY26" fmla="*/ 0 h 3314248"/>
                <a:gd name="connsiteX0" fmla="*/ 518928 w 2984467"/>
                <a:gd name="connsiteY0" fmla="*/ 0 h 3314248"/>
                <a:gd name="connsiteX1" fmla="*/ 747055 w 2984467"/>
                <a:gd name="connsiteY1" fmla="*/ 851383 h 3314248"/>
                <a:gd name="connsiteX2" fmla="*/ 1141172 w 2984467"/>
                <a:gd name="connsiteY2" fmla="*/ 1378602 h 3314248"/>
                <a:gd name="connsiteX3" fmla="*/ 825824 w 2984467"/>
                <a:gd name="connsiteY3" fmla="*/ 1145350 h 3314248"/>
                <a:gd name="connsiteX4" fmla="*/ 1041264 w 2984467"/>
                <a:gd name="connsiteY4" fmla="*/ 1949381 h 3314248"/>
                <a:gd name="connsiteX5" fmla="*/ 1141172 w 2984467"/>
                <a:gd name="connsiteY5" fmla="*/ 1949381 h 3314248"/>
                <a:gd name="connsiteX6" fmla="*/ 1141172 w 2984467"/>
                <a:gd name="connsiteY6" fmla="*/ 2243347 h 3314248"/>
                <a:gd name="connsiteX7" fmla="*/ 1120031 w 2984467"/>
                <a:gd name="connsiteY7" fmla="*/ 2243347 h 3314248"/>
                <a:gd name="connsiteX8" fmla="*/ 1188524 w 2984467"/>
                <a:gd name="connsiteY8" fmla="*/ 2498965 h 3314248"/>
                <a:gd name="connsiteX9" fmla="*/ 2848391 w 2984467"/>
                <a:gd name="connsiteY9" fmla="*/ 2498965 h 3314248"/>
                <a:gd name="connsiteX10" fmla="*/ 2848391 w 2984467"/>
                <a:gd name="connsiteY10" fmla="*/ 2788949 h 3314248"/>
                <a:gd name="connsiteX11" fmla="*/ 2984467 w 2984467"/>
                <a:gd name="connsiteY11" fmla="*/ 3027056 h 3314248"/>
                <a:gd name="connsiteX12" fmla="*/ 2697276 w 2984467"/>
                <a:gd name="connsiteY12" fmla="*/ 3314248 h 3314248"/>
                <a:gd name="connsiteX13" fmla="*/ 2410084 w 2984467"/>
                <a:gd name="connsiteY13" fmla="*/ 3027056 h 3314248"/>
                <a:gd name="connsiteX14" fmla="*/ 2540252 w 2984467"/>
                <a:gd name="connsiteY14" fmla="*/ 2792932 h 3314248"/>
                <a:gd name="connsiteX15" fmla="*/ 1267292 w 2984467"/>
                <a:gd name="connsiteY15" fmla="*/ 2792932 h 3314248"/>
                <a:gd name="connsiteX16" fmla="*/ 1269489 w 2984467"/>
                <a:gd name="connsiteY16" fmla="*/ 2801136 h 3314248"/>
                <a:gd name="connsiteX17" fmla="*/ 1387490 w 2984467"/>
                <a:gd name="connsiteY17" fmla="*/ 3027056 h 3314248"/>
                <a:gd name="connsiteX18" fmla="*/ 1100298 w 2984467"/>
                <a:gd name="connsiteY18" fmla="*/ 3314248 h 3314248"/>
                <a:gd name="connsiteX19" fmla="*/ 813106 w 2984467"/>
                <a:gd name="connsiteY19" fmla="*/ 3027056 h 3314248"/>
                <a:gd name="connsiteX20" fmla="*/ 959943 w 2984467"/>
                <a:gd name="connsiteY20" fmla="*/ 2781695 h 3314248"/>
                <a:gd name="connsiteX21" fmla="*/ 297574 w 2984467"/>
                <a:gd name="connsiteY21" fmla="*/ 309696 h 3314248"/>
                <a:gd name="connsiteX22" fmla="*/ 0 w 2984467"/>
                <a:gd name="connsiteY22" fmla="*/ 309696 h 3314248"/>
                <a:gd name="connsiteX23" fmla="*/ 0 w 2984467"/>
                <a:gd name="connsiteY23" fmla="*/ 15729 h 3314248"/>
                <a:gd name="connsiteX24" fmla="*/ 460224 w 2984467"/>
                <a:gd name="connsiteY24" fmla="*/ 15729 h 3314248"/>
                <a:gd name="connsiteX25" fmla="*/ 518928 w 2984467"/>
                <a:gd name="connsiteY25" fmla="*/ 0 h 3314248"/>
                <a:gd name="connsiteX0" fmla="*/ 518928 w 2984467"/>
                <a:gd name="connsiteY0" fmla="*/ 0 h 3314248"/>
                <a:gd name="connsiteX1" fmla="*/ 747055 w 2984467"/>
                <a:gd name="connsiteY1" fmla="*/ 851383 h 3314248"/>
                <a:gd name="connsiteX2" fmla="*/ 825824 w 2984467"/>
                <a:gd name="connsiteY2" fmla="*/ 1145350 h 3314248"/>
                <a:gd name="connsiteX3" fmla="*/ 1041264 w 2984467"/>
                <a:gd name="connsiteY3" fmla="*/ 1949381 h 3314248"/>
                <a:gd name="connsiteX4" fmla="*/ 1141172 w 2984467"/>
                <a:gd name="connsiteY4" fmla="*/ 1949381 h 3314248"/>
                <a:gd name="connsiteX5" fmla="*/ 1141172 w 2984467"/>
                <a:gd name="connsiteY5" fmla="*/ 2243347 h 3314248"/>
                <a:gd name="connsiteX6" fmla="*/ 1120031 w 2984467"/>
                <a:gd name="connsiteY6" fmla="*/ 2243347 h 3314248"/>
                <a:gd name="connsiteX7" fmla="*/ 1188524 w 2984467"/>
                <a:gd name="connsiteY7" fmla="*/ 2498965 h 3314248"/>
                <a:gd name="connsiteX8" fmla="*/ 2848391 w 2984467"/>
                <a:gd name="connsiteY8" fmla="*/ 2498965 h 3314248"/>
                <a:gd name="connsiteX9" fmla="*/ 2848391 w 2984467"/>
                <a:gd name="connsiteY9" fmla="*/ 2788949 h 3314248"/>
                <a:gd name="connsiteX10" fmla="*/ 2984467 w 2984467"/>
                <a:gd name="connsiteY10" fmla="*/ 3027056 h 3314248"/>
                <a:gd name="connsiteX11" fmla="*/ 2697276 w 2984467"/>
                <a:gd name="connsiteY11" fmla="*/ 3314248 h 3314248"/>
                <a:gd name="connsiteX12" fmla="*/ 2410084 w 2984467"/>
                <a:gd name="connsiteY12" fmla="*/ 3027056 h 3314248"/>
                <a:gd name="connsiteX13" fmla="*/ 2540252 w 2984467"/>
                <a:gd name="connsiteY13" fmla="*/ 2792932 h 3314248"/>
                <a:gd name="connsiteX14" fmla="*/ 1267292 w 2984467"/>
                <a:gd name="connsiteY14" fmla="*/ 2792932 h 3314248"/>
                <a:gd name="connsiteX15" fmla="*/ 1269489 w 2984467"/>
                <a:gd name="connsiteY15" fmla="*/ 2801136 h 3314248"/>
                <a:gd name="connsiteX16" fmla="*/ 1387490 w 2984467"/>
                <a:gd name="connsiteY16" fmla="*/ 3027056 h 3314248"/>
                <a:gd name="connsiteX17" fmla="*/ 1100298 w 2984467"/>
                <a:gd name="connsiteY17" fmla="*/ 3314248 h 3314248"/>
                <a:gd name="connsiteX18" fmla="*/ 813106 w 2984467"/>
                <a:gd name="connsiteY18" fmla="*/ 3027056 h 3314248"/>
                <a:gd name="connsiteX19" fmla="*/ 959943 w 2984467"/>
                <a:gd name="connsiteY19" fmla="*/ 2781695 h 3314248"/>
                <a:gd name="connsiteX20" fmla="*/ 297574 w 2984467"/>
                <a:gd name="connsiteY20" fmla="*/ 309696 h 3314248"/>
                <a:gd name="connsiteX21" fmla="*/ 0 w 2984467"/>
                <a:gd name="connsiteY21" fmla="*/ 309696 h 3314248"/>
                <a:gd name="connsiteX22" fmla="*/ 0 w 2984467"/>
                <a:gd name="connsiteY22" fmla="*/ 15729 h 3314248"/>
                <a:gd name="connsiteX23" fmla="*/ 460224 w 2984467"/>
                <a:gd name="connsiteY23" fmla="*/ 15729 h 3314248"/>
                <a:gd name="connsiteX24" fmla="*/ 518928 w 2984467"/>
                <a:gd name="connsiteY24" fmla="*/ 0 h 3314248"/>
                <a:gd name="connsiteX0" fmla="*/ 518928 w 2984467"/>
                <a:gd name="connsiteY0" fmla="*/ 0 h 3314248"/>
                <a:gd name="connsiteX1" fmla="*/ 747055 w 2984467"/>
                <a:gd name="connsiteY1" fmla="*/ 851383 h 3314248"/>
                <a:gd name="connsiteX2" fmla="*/ 825824 w 2984467"/>
                <a:gd name="connsiteY2" fmla="*/ 1145350 h 3314248"/>
                <a:gd name="connsiteX3" fmla="*/ 1041264 w 2984467"/>
                <a:gd name="connsiteY3" fmla="*/ 1949381 h 3314248"/>
                <a:gd name="connsiteX4" fmla="*/ 1141172 w 2984467"/>
                <a:gd name="connsiteY4" fmla="*/ 2243347 h 3314248"/>
                <a:gd name="connsiteX5" fmla="*/ 1120031 w 2984467"/>
                <a:gd name="connsiteY5" fmla="*/ 2243347 h 3314248"/>
                <a:gd name="connsiteX6" fmla="*/ 1188524 w 2984467"/>
                <a:gd name="connsiteY6" fmla="*/ 2498965 h 3314248"/>
                <a:gd name="connsiteX7" fmla="*/ 2848391 w 2984467"/>
                <a:gd name="connsiteY7" fmla="*/ 2498965 h 3314248"/>
                <a:gd name="connsiteX8" fmla="*/ 2848391 w 2984467"/>
                <a:gd name="connsiteY8" fmla="*/ 2788949 h 3314248"/>
                <a:gd name="connsiteX9" fmla="*/ 2984467 w 2984467"/>
                <a:gd name="connsiteY9" fmla="*/ 3027056 h 3314248"/>
                <a:gd name="connsiteX10" fmla="*/ 2697276 w 2984467"/>
                <a:gd name="connsiteY10" fmla="*/ 3314248 h 3314248"/>
                <a:gd name="connsiteX11" fmla="*/ 2410084 w 2984467"/>
                <a:gd name="connsiteY11" fmla="*/ 3027056 h 3314248"/>
                <a:gd name="connsiteX12" fmla="*/ 2540252 w 2984467"/>
                <a:gd name="connsiteY12" fmla="*/ 2792932 h 3314248"/>
                <a:gd name="connsiteX13" fmla="*/ 1267292 w 2984467"/>
                <a:gd name="connsiteY13" fmla="*/ 2792932 h 3314248"/>
                <a:gd name="connsiteX14" fmla="*/ 1269489 w 2984467"/>
                <a:gd name="connsiteY14" fmla="*/ 2801136 h 3314248"/>
                <a:gd name="connsiteX15" fmla="*/ 1387490 w 2984467"/>
                <a:gd name="connsiteY15" fmla="*/ 3027056 h 3314248"/>
                <a:gd name="connsiteX16" fmla="*/ 1100298 w 2984467"/>
                <a:gd name="connsiteY16" fmla="*/ 3314248 h 3314248"/>
                <a:gd name="connsiteX17" fmla="*/ 813106 w 2984467"/>
                <a:gd name="connsiteY17" fmla="*/ 3027056 h 3314248"/>
                <a:gd name="connsiteX18" fmla="*/ 959943 w 2984467"/>
                <a:gd name="connsiteY18" fmla="*/ 2781695 h 3314248"/>
                <a:gd name="connsiteX19" fmla="*/ 297574 w 2984467"/>
                <a:gd name="connsiteY19" fmla="*/ 309696 h 3314248"/>
                <a:gd name="connsiteX20" fmla="*/ 0 w 2984467"/>
                <a:gd name="connsiteY20" fmla="*/ 309696 h 3314248"/>
                <a:gd name="connsiteX21" fmla="*/ 0 w 2984467"/>
                <a:gd name="connsiteY21" fmla="*/ 15729 h 3314248"/>
                <a:gd name="connsiteX22" fmla="*/ 460224 w 2984467"/>
                <a:gd name="connsiteY22" fmla="*/ 15729 h 3314248"/>
                <a:gd name="connsiteX23" fmla="*/ 518928 w 2984467"/>
                <a:gd name="connsiteY23" fmla="*/ 0 h 3314248"/>
                <a:gd name="connsiteX0" fmla="*/ 518928 w 2984467"/>
                <a:gd name="connsiteY0" fmla="*/ 0 h 3314248"/>
                <a:gd name="connsiteX1" fmla="*/ 747055 w 2984467"/>
                <a:gd name="connsiteY1" fmla="*/ 851383 h 3314248"/>
                <a:gd name="connsiteX2" fmla="*/ 825824 w 2984467"/>
                <a:gd name="connsiteY2" fmla="*/ 1145350 h 3314248"/>
                <a:gd name="connsiteX3" fmla="*/ 1041264 w 2984467"/>
                <a:gd name="connsiteY3" fmla="*/ 1949381 h 3314248"/>
                <a:gd name="connsiteX4" fmla="*/ 1141172 w 2984467"/>
                <a:gd name="connsiteY4" fmla="*/ 2243347 h 3314248"/>
                <a:gd name="connsiteX5" fmla="*/ 1188524 w 2984467"/>
                <a:gd name="connsiteY5" fmla="*/ 2498965 h 3314248"/>
                <a:gd name="connsiteX6" fmla="*/ 2848391 w 2984467"/>
                <a:gd name="connsiteY6" fmla="*/ 2498965 h 3314248"/>
                <a:gd name="connsiteX7" fmla="*/ 2848391 w 2984467"/>
                <a:gd name="connsiteY7" fmla="*/ 2788949 h 3314248"/>
                <a:gd name="connsiteX8" fmla="*/ 2984467 w 2984467"/>
                <a:gd name="connsiteY8" fmla="*/ 3027056 h 3314248"/>
                <a:gd name="connsiteX9" fmla="*/ 2697276 w 2984467"/>
                <a:gd name="connsiteY9" fmla="*/ 3314248 h 3314248"/>
                <a:gd name="connsiteX10" fmla="*/ 2410084 w 2984467"/>
                <a:gd name="connsiteY10" fmla="*/ 3027056 h 3314248"/>
                <a:gd name="connsiteX11" fmla="*/ 2540252 w 2984467"/>
                <a:gd name="connsiteY11" fmla="*/ 2792932 h 3314248"/>
                <a:gd name="connsiteX12" fmla="*/ 1267292 w 2984467"/>
                <a:gd name="connsiteY12" fmla="*/ 2792932 h 3314248"/>
                <a:gd name="connsiteX13" fmla="*/ 1269489 w 2984467"/>
                <a:gd name="connsiteY13" fmla="*/ 2801136 h 3314248"/>
                <a:gd name="connsiteX14" fmla="*/ 1387490 w 2984467"/>
                <a:gd name="connsiteY14" fmla="*/ 3027056 h 3314248"/>
                <a:gd name="connsiteX15" fmla="*/ 1100298 w 2984467"/>
                <a:gd name="connsiteY15" fmla="*/ 3314248 h 3314248"/>
                <a:gd name="connsiteX16" fmla="*/ 813106 w 2984467"/>
                <a:gd name="connsiteY16" fmla="*/ 3027056 h 3314248"/>
                <a:gd name="connsiteX17" fmla="*/ 959943 w 2984467"/>
                <a:gd name="connsiteY17" fmla="*/ 2781695 h 3314248"/>
                <a:gd name="connsiteX18" fmla="*/ 297574 w 2984467"/>
                <a:gd name="connsiteY18" fmla="*/ 309696 h 3314248"/>
                <a:gd name="connsiteX19" fmla="*/ 0 w 2984467"/>
                <a:gd name="connsiteY19" fmla="*/ 309696 h 3314248"/>
                <a:gd name="connsiteX20" fmla="*/ 0 w 2984467"/>
                <a:gd name="connsiteY20" fmla="*/ 15729 h 3314248"/>
                <a:gd name="connsiteX21" fmla="*/ 460224 w 2984467"/>
                <a:gd name="connsiteY21" fmla="*/ 15729 h 3314248"/>
                <a:gd name="connsiteX22" fmla="*/ 518928 w 2984467"/>
                <a:gd name="connsiteY22" fmla="*/ 0 h 3314248"/>
                <a:gd name="connsiteX0" fmla="*/ 1141172 w 2984467"/>
                <a:gd name="connsiteY0" fmla="*/ 2243347 h 3314248"/>
                <a:gd name="connsiteX1" fmla="*/ 1188524 w 2984467"/>
                <a:gd name="connsiteY1" fmla="*/ 2498965 h 3314248"/>
                <a:gd name="connsiteX2" fmla="*/ 2848391 w 2984467"/>
                <a:gd name="connsiteY2" fmla="*/ 2498965 h 3314248"/>
                <a:gd name="connsiteX3" fmla="*/ 2848391 w 2984467"/>
                <a:gd name="connsiteY3" fmla="*/ 2788949 h 3314248"/>
                <a:gd name="connsiteX4" fmla="*/ 2984467 w 2984467"/>
                <a:gd name="connsiteY4" fmla="*/ 3027056 h 3314248"/>
                <a:gd name="connsiteX5" fmla="*/ 2697276 w 2984467"/>
                <a:gd name="connsiteY5" fmla="*/ 3314248 h 3314248"/>
                <a:gd name="connsiteX6" fmla="*/ 2410084 w 2984467"/>
                <a:gd name="connsiteY6" fmla="*/ 3027056 h 3314248"/>
                <a:gd name="connsiteX7" fmla="*/ 2540252 w 2984467"/>
                <a:gd name="connsiteY7" fmla="*/ 2792932 h 3314248"/>
                <a:gd name="connsiteX8" fmla="*/ 1267292 w 2984467"/>
                <a:gd name="connsiteY8" fmla="*/ 2792932 h 3314248"/>
                <a:gd name="connsiteX9" fmla="*/ 1269489 w 2984467"/>
                <a:gd name="connsiteY9" fmla="*/ 2801136 h 3314248"/>
                <a:gd name="connsiteX10" fmla="*/ 1387490 w 2984467"/>
                <a:gd name="connsiteY10" fmla="*/ 3027056 h 3314248"/>
                <a:gd name="connsiteX11" fmla="*/ 1100298 w 2984467"/>
                <a:gd name="connsiteY11" fmla="*/ 3314248 h 3314248"/>
                <a:gd name="connsiteX12" fmla="*/ 813106 w 2984467"/>
                <a:gd name="connsiteY12" fmla="*/ 3027056 h 3314248"/>
                <a:gd name="connsiteX13" fmla="*/ 959943 w 2984467"/>
                <a:gd name="connsiteY13" fmla="*/ 2781695 h 3314248"/>
                <a:gd name="connsiteX14" fmla="*/ 297574 w 2984467"/>
                <a:gd name="connsiteY14" fmla="*/ 309696 h 3314248"/>
                <a:gd name="connsiteX15" fmla="*/ 0 w 2984467"/>
                <a:gd name="connsiteY15" fmla="*/ 309696 h 3314248"/>
                <a:gd name="connsiteX16" fmla="*/ 0 w 2984467"/>
                <a:gd name="connsiteY16" fmla="*/ 15729 h 3314248"/>
                <a:gd name="connsiteX17" fmla="*/ 460224 w 2984467"/>
                <a:gd name="connsiteY17" fmla="*/ 15729 h 3314248"/>
                <a:gd name="connsiteX18" fmla="*/ 518928 w 2984467"/>
                <a:gd name="connsiteY18" fmla="*/ 0 h 3314248"/>
                <a:gd name="connsiteX19" fmla="*/ 747055 w 2984467"/>
                <a:gd name="connsiteY19" fmla="*/ 851383 h 3314248"/>
                <a:gd name="connsiteX20" fmla="*/ 825824 w 2984467"/>
                <a:gd name="connsiteY20" fmla="*/ 1145350 h 3314248"/>
                <a:gd name="connsiteX21" fmla="*/ 1132704 w 2984467"/>
                <a:gd name="connsiteY21" fmla="*/ 2040821 h 3314248"/>
                <a:gd name="connsiteX0" fmla="*/ 1141172 w 2984467"/>
                <a:gd name="connsiteY0" fmla="*/ 2243347 h 3314248"/>
                <a:gd name="connsiteX1" fmla="*/ 1188524 w 2984467"/>
                <a:gd name="connsiteY1" fmla="*/ 2498965 h 3314248"/>
                <a:gd name="connsiteX2" fmla="*/ 2848391 w 2984467"/>
                <a:gd name="connsiteY2" fmla="*/ 2498965 h 3314248"/>
                <a:gd name="connsiteX3" fmla="*/ 2848391 w 2984467"/>
                <a:gd name="connsiteY3" fmla="*/ 2788949 h 3314248"/>
                <a:gd name="connsiteX4" fmla="*/ 2984467 w 2984467"/>
                <a:gd name="connsiteY4" fmla="*/ 3027056 h 3314248"/>
                <a:gd name="connsiteX5" fmla="*/ 2697276 w 2984467"/>
                <a:gd name="connsiteY5" fmla="*/ 3314248 h 3314248"/>
                <a:gd name="connsiteX6" fmla="*/ 2410084 w 2984467"/>
                <a:gd name="connsiteY6" fmla="*/ 3027056 h 3314248"/>
                <a:gd name="connsiteX7" fmla="*/ 2540252 w 2984467"/>
                <a:gd name="connsiteY7" fmla="*/ 2792932 h 3314248"/>
                <a:gd name="connsiteX8" fmla="*/ 1267292 w 2984467"/>
                <a:gd name="connsiteY8" fmla="*/ 2792932 h 3314248"/>
                <a:gd name="connsiteX9" fmla="*/ 1269489 w 2984467"/>
                <a:gd name="connsiteY9" fmla="*/ 2801136 h 3314248"/>
                <a:gd name="connsiteX10" fmla="*/ 1387490 w 2984467"/>
                <a:gd name="connsiteY10" fmla="*/ 3027056 h 3314248"/>
                <a:gd name="connsiteX11" fmla="*/ 1100298 w 2984467"/>
                <a:gd name="connsiteY11" fmla="*/ 3314248 h 3314248"/>
                <a:gd name="connsiteX12" fmla="*/ 813106 w 2984467"/>
                <a:gd name="connsiteY12" fmla="*/ 3027056 h 3314248"/>
                <a:gd name="connsiteX13" fmla="*/ 959943 w 2984467"/>
                <a:gd name="connsiteY13" fmla="*/ 2781695 h 3314248"/>
                <a:gd name="connsiteX14" fmla="*/ 297574 w 2984467"/>
                <a:gd name="connsiteY14" fmla="*/ 309696 h 3314248"/>
                <a:gd name="connsiteX15" fmla="*/ 0 w 2984467"/>
                <a:gd name="connsiteY15" fmla="*/ 309696 h 3314248"/>
                <a:gd name="connsiteX16" fmla="*/ 0 w 2984467"/>
                <a:gd name="connsiteY16" fmla="*/ 15729 h 3314248"/>
                <a:gd name="connsiteX17" fmla="*/ 460224 w 2984467"/>
                <a:gd name="connsiteY17" fmla="*/ 15729 h 3314248"/>
                <a:gd name="connsiteX18" fmla="*/ 518928 w 2984467"/>
                <a:gd name="connsiteY18" fmla="*/ 0 h 3314248"/>
                <a:gd name="connsiteX19" fmla="*/ 747055 w 2984467"/>
                <a:gd name="connsiteY19" fmla="*/ 851383 h 3314248"/>
                <a:gd name="connsiteX20" fmla="*/ 1132704 w 2984467"/>
                <a:gd name="connsiteY20" fmla="*/ 2040821 h 3314248"/>
                <a:gd name="connsiteX0" fmla="*/ 1141172 w 2984467"/>
                <a:gd name="connsiteY0" fmla="*/ 2243347 h 3314248"/>
                <a:gd name="connsiteX1" fmla="*/ 1188524 w 2984467"/>
                <a:gd name="connsiteY1" fmla="*/ 2498965 h 3314248"/>
                <a:gd name="connsiteX2" fmla="*/ 2848391 w 2984467"/>
                <a:gd name="connsiteY2" fmla="*/ 2498965 h 3314248"/>
                <a:gd name="connsiteX3" fmla="*/ 2848391 w 2984467"/>
                <a:gd name="connsiteY3" fmla="*/ 2788949 h 3314248"/>
                <a:gd name="connsiteX4" fmla="*/ 2984467 w 2984467"/>
                <a:gd name="connsiteY4" fmla="*/ 3027056 h 3314248"/>
                <a:gd name="connsiteX5" fmla="*/ 2697276 w 2984467"/>
                <a:gd name="connsiteY5" fmla="*/ 3314248 h 3314248"/>
                <a:gd name="connsiteX6" fmla="*/ 2410084 w 2984467"/>
                <a:gd name="connsiteY6" fmla="*/ 3027056 h 3314248"/>
                <a:gd name="connsiteX7" fmla="*/ 2540252 w 2984467"/>
                <a:gd name="connsiteY7" fmla="*/ 2792932 h 3314248"/>
                <a:gd name="connsiteX8" fmla="*/ 1267292 w 2984467"/>
                <a:gd name="connsiteY8" fmla="*/ 2792932 h 3314248"/>
                <a:gd name="connsiteX9" fmla="*/ 1269489 w 2984467"/>
                <a:gd name="connsiteY9" fmla="*/ 2801136 h 3314248"/>
                <a:gd name="connsiteX10" fmla="*/ 1387490 w 2984467"/>
                <a:gd name="connsiteY10" fmla="*/ 3027056 h 3314248"/>
                <a:gd name="connsiteX11" fmla="*/ 1100298 w 2984467"/>
                <a:gd name="connsiteY11" fmla="*/ 3314248 h 3314248"/>
                <a:gd name="connsiteX12" fmla="*/ 813106 w 2984467"/>
                <a:gd name="connsiteY12" fmla="*/ 3027056 h 3314248"/>
                <a:gd name="connsiteX13" fmla="*/ 959943 w 2984467"/>
                <a:gd name="connsiteY13" fmla="*/ 2781695 h 3314248"/>
                <a:gd name="connsiteX14" fmla="*/ 297574 w 2984467"/>
                <a:gd name="connsiteY14" fmla="*/ 309696 h 3314248"/>
                <a:gd name="connsiteX15" fmla="*/ 0 w 2984467"/>
                <a:gd name="connsiteY15" fmla="*/ 309696 h 3314248"/>
                <a:gd name="connsiteX16" fmla="*/ 0 w 2984467"/>
                <a:gd name="connsiteY16" fmla="*/ 15729 h 3314248"/>
                <a:gd name="connsiteX17" fmla="*/ 460224 w 2984467"/>
                <a:gd name="connsiteY17" fmla="*/ 15729 h 3314248"/>
                <a:gd name="connsiteX18" fmla="*/ 518928 w 2984467"/>
                <a:gd name="connsiteY18" fmla="*/ 0 h 3314248"/>
                <a:gd name="connsiteX19" fmla="*/ 1132704 w 2984467"/>
                <a:gd name="connsiteY19" fmla="*/ 2040821 h 3314248"/>
                <a:gd name="connsiteX0" fmla="*/ 1141172 w 2984467"/>
                <a:gd name="connsiteY0" fmla="*/ 2243347 h 3314248"/>
                <a:gd name="connsiteX1" fmla="*/ 1188524 w 2984467"/>
                <a:gd name="connsiteY1" fmla="*/ 2498965 h 3314248"/>
                <a:gd name="connsiteX2" fmla="*/ 2848391 w 2984467"/>
                <a:gd name="connsiteY2" fmla="*/ 2498965 h 3314248"/>
                <a:gd name="connsiteX3" fmla="*/ 2848391 w 2984467"/>
                <a:gd name="connsiteY3" fmla="*/ 2788949 h 3314248"/>
                <a:gd name="connsiteX4" fmla="*/ 2984467 w 2984467"/>
                <a:gd name="connsiteY4" fmla="*/ 3027056 h 3314248"/>
                <a:gd name="connsiteX5" fmla="*/ 2697276 w 2984467"/>
                <a:gd name="connsiteY5" fmla="*/ 3314248 h 3314248"/>
                <a:gd name="connsiteX6" fmla="*/ 2410084 w 2984467"/>
                <a:gd name="connsiteY6" fmla="*/ 3027056 h 3314248"/>
                <a:gd name="connsiteX7" fmla="*/ 2540252 w 2984467"/>
                <a:gd name="connsiteY7" fmla="*/ 2792932 h 3314248"/>
                <a:gd name="connsiteX8" fmla="*/ 1267292 w 2984467"/>
                <a:gd name="connsiteY8" fmla="*/ 2792932 h 3314248"/>
                <a:gd name="connsiteX9" fmla="*/ 1269489 w 2984467"/>
                <a:gd name="connsiteY9" fmla="*/ 2801136 h 3314248"/>
                <a:gd name="connsiteX10" fmla="*/ 1387490 w 2984467"/>
                <a:gd name="connsiteY10" fmla="*/ 3027056 h 3314248"/>
                <a:gd name="connsiteX11" fmla="*/ 1100298 w 2984467"/>
                <a:gd name="connsiteY11" fmla="*/ 3314248 h 3314248"/>
                <a:gd name="connsiteX12" fmla="*/ 813106 w 2984467"/>
                <a:gd name="connsiteY12" fmla="*/ 3027056 h 3314248"/>
                <a:gd name="connsiteX13" fmla="*/ 959943 w 2984467"/>
                <a:gd name="connsiteY13" fmla="*/ 2781695 h 3314248"/>
                <a:gd name="connsiteX14" fmla="*/ 297574 w 2984467"/>
                <a:gd name="connsiteY14" fmla="*/ 309696 h 3314248"/>
                <a:gd name="connsiteX15" fmla="*/ 0 w 2984467"/>
                <a:gd name="connsiteY15" fmla="*/ 309696 h 3314248"/>
                <a:gd name="connsiteX16" fmla="*/ 0 w 2984467"/>
                <a:gd name="connsiteY16" fmla="*/ 15729 h 3314248"/>
                <a:gd name="connsiteX17" fmla="*/ 460224 w 2984467"/>
                <a:gd name="connsiteY17" fmla="*/ 15729 h 3314248"/>
                <a:gd name="connsiteX18" fmla="*/ 518928 w 2984467"/>
                <a:gd name="connsiteY18" fmla="*/ 0 h 3314248"/>
                <a:gd name="connsiteX0" fmla="*/ 1188524 w 2984467"/>
                <a:gd name="connsiteY0" fmla="*/ 2498965 h 3314248"/>
                <a:gd name="connsiteX1" fmla="*/ 2848391 w 2984467"/>
                <a:gd name="connsiteY1" fmla="*/ 2498965 h 3314248"/>
                <a:gd name="connsiteX2" fmla="*/ 2848391 w 2984467"/>
                <a:gd name="connsiteY2" fmla="*/ 2788949 h 3314248"/>
                <a:gd name="connsiteX3" fmla="*/ 2984467 w 2984467"/>
                <a:gd name="connsiteY3" fmla="*/ 3027056 h 3314248"/>
                <a:gd name="connsiteX4" fmla="*/ 2697276 w 2984467"/>
                <a:gd name="connsiteY4" fmla="*/ 3314248 h 3314248"/>
                <a:gd name="connsiteX5" fmla="*/ 2410084 w 2984467"/>
                <a:gd name="connsiteY5" fmla="*/ 3027056 h 3314248"/>
                <a:gd name="connsiteX6" fmla="*/ 2540252 w 2984467"/>
                <a:gd name="connsiteY6" fmla="*/ 2792932 h 3314248"/>
                <a:gd name="connsiteX7" fmla="*/ 1267292 w 2984467"/>
                <a:gd name="connsiteY7" fmla="*/ 2792932 h 3314248"/>
                <a:gd name="connsiteX8" fmla="*/ 1269489 w 2984467"/>
                <a:gd name="connsiteY8" fmla="*/ 2801136 h 3314248"/>
                <a:gd name="connsiteX9" fmla="*/ 1387490 w 2984467"/>
                <a:gd name="connsiteY9" fmla="*/ 3027056 h 3314248"/>
                <a:gd name="connsiteX10" fmla="*/ 1100298 w 2984467"/>
                <a:gd name="connsiteY10" fmla="*/ 3314248 h 3314248"/>
                <a:gd name="connsiteX11" fmla="*/ 813106 w 2984467"/>
                <a:gd name="connsiteY11" fmla="*/ 3027056 h 3314248"/>
                <a:gd name="connsiteX12" fmla="*/ 959943 w 2984467"/>
                <a:gd name="connsiteY12" fmla="*/ 2781695 h 3314248"/>
                <a:gd name="connsiteX13" fmla="*/ 297574 w 2984467"/>
                <a:gd name="connsiteY13" fmla="*/ 309696 h 3314248"/>
                <a:gd name="connsiteX14" fmla="*/ 0 w 2984467"/>
                <a:gd name="connsiteY14" fmla="*/ 309696 h 3314248"/>
                <a:gd name="connsiteX15" fmla="*/ 0 w 2984467"/>
                <a:gd name="connsiteY15" fmla="*/ 15729 h 3314248"/>
                <a:gd name="connsiteX16" fmla="*/ 460224 w 2984467"/>
                <a:gd name="connsiteY16" fmla="*/ 15729 h 3314248"/>
                <a:gd name="connsiteX17" fmla="*/ 518928 w 2984467"/>
                <a:gd name="connsiteY17" fmla="*/ 0 h 3314248"/>
                <a:gd name="connsiteX0" fmla="*/ 1188524 w 2984467"/>
                <a:gd name="connsiteY0" fmla="*/ 2498965 h 3314248"/>
                <a:gd name="connsiteX1" fmla="*/ 2848391 w 2984467"/>
                <a:gd name="connsiteY1" fmla="*/ 2498965 h 3314248"/>
                <a:gd name="connsiteX2" fmla="*/ 2848391 w 2984467"/>
                <a:gd name="connsiteY2" fmla="*/ 2788949 h 3314248"/>
                <a:gd name="connsiteX3" fmla="*/ 2984467 w 2984467"/>
                <a:gd name="connsiteY3" fmla="*/ 3027056 h 3314248"/>
                <a:gd name="connsiteX4" fmla="*/ 2697276 w 2984467"/>
                <a:gd name="connsiteY4" fmla="*/ 3314248 h 3314248"/>
                <a:gd name="connsiteX5" fmla="*/ 2410084 w 2984467"/>
                <a:gd name="connsiteY5" fmla="*/ 3027056 h 3314248"/>
                <a:gd name="connsiteX6" fmla="*/ 2540252 w 2984467"/>
                <a:gd name="connsiteY6" fmla="*/ 2792932 h 3314248"/>
                <a:gd name="connsiteX7" fmla="*/ 1267292 w 2984467"/>
                <a:gd name="connsiteY7" fmla="*/ 2792932 h 3314248"/>
                <a:gd name="connsiteX8" fmla="*/ 1269489 w 2984467"/>
                <a:gd name="connsiteY8" fmla="*/ 2801136 h 3314248"/>
                <a:gd name="connsiteX9" fmla="*/ 1387490 w 2984467"/>
                <a:gd name="connsiteY9" fmla="*/ 3027056 h 3314248"/>
                <a:gd name="connsiteX10" fmla="*/ 1100298 w 2984467"/>
                <a:gd name="connsiteY10" fmla="*/ 3314248 h 3314248"/>
                <a:gd name="connsiteX11" fmla="*/ 813106 w 2984467"/>
                <a:gd name="connsiteY11" fmla="*/ 3027056 h 3314248"/>
                <a:gd name="connsiteX12" fmla="*/ 959943 w 2984467"/>
                <a:gd name="connsiteY12" fmla="*/ 2781695 h 3314248"/>
                <a:gd name="connsiteX13" fmla="*/ 297574 w 2984467"/>
                <a:gd name="connsiteY13" fmla="*/ 309696 h 3314248"/>
                <a:gd name="connsiteX14" fmla="*/ 0 w 2984467"/>
                <a:gd name="connsiteY14" fmla="*/ 309696 h 3314248"/>
                <a:gd name="connsiteX15" fmla="*/ 0 w 2984467"/>
                <a:gd name="connsiteY15" fmla="*/ 15729 h 3314248"/>
                <a:gd name="connsiteX16" fmla="*/ 518928 w 2984467"/>
                <a:gd name="connsiteY16" fmla="*/ 0 h 3314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84467" h="3314248">
                  <a:moveTo>
                    <a:pt x="1188524" y="2498965"/>
                  </a:moveTo>
                  <a:lnTo>
                    <a:pt x="2848391" y="2498965"/>
                  </a:lnTo>
                  <a:lnTo>
                    <a:pt x="2848391" y="2788949"/>
                  </a:lnTo>
                  <a:cubicBezTo>
                    <a:pt x="2931309" y="2835505"/>
                    <a:pt x="2984467" y="2925072"/>
                    <a:pt x="2984467" y="3027056"/>
                  </a:cubicBezTo>
                  <a:cubicBezTo>
                    <a:pt x="2984467" y="3185668"/>
                    <a:pt x="2855887" y="3314248"/>
                    <a:pt x="2697276" y="3314248"/>
                  </a:cubicBezTo>
                  <a:cubicBezTo>
                    <a:pt x="2538664" y="3314248"/>
                    <a:pt x="2410084" y="3185668"/>
                    <a:pt x="2410084" y="3027056"/>
                  </a:cubicBezTo>
                  <a:cubicBezTo>
                    <a:pt x="2410084" y="2927673"/>
                    <a:pt x="2460566" y="2840079"/>
                    <a:pt x="2540252" y="2792932"/>
                  </a:cubicBezTo>
                  <a:lnTo>
                    <a:pt x="1267292" y="2792932"/>
                  </a:lnTo>
                  <a:lnTo>
                    <a:pt x="1269489" y="2801136"/>
                  </a:lnTo>
                  <a:cubicBezTo>
                    <a:pt x="1342305" y="2849558"/>
                    <a:pt x="1387490" y="2933031"/>
                    <a:pt x="1387490" y="3027056"/>
                  </a:cubicBezTo>
                  <a:cubicBezTo>
                    <a:pt x="1387490" y="3185668"/>
                    <a:pt x="1258910" y="3314248"/>
                    <a:pt x="1100298" y="3314248"/>
                  </a:cubicBezTo>
                  <a:cubicBezTo>
                    <a:pt x="941687" y="3314248"/>
                    <a:pt x="813106" y="3185668"/>
                    <a:pt x="813106" y="3027056"/>
                  </a:cubicBezTo>
                  <a:cubicBezTo>
                    <a:pt x="813106" y="2920356"/>
                    <a:pt x="871295" y="2827247"/>
                    <a:pt x="959943" y="2781695"/>
                  </a:cubicBezTo>
                  <a:lnTo>
                    <a:pt x="297574" y="309696"/>
                  </a:lnTo>
                  <a:lnTo>
                    <a:pt x="0" y="309696"/>
                  </a:lnTo>
                  <a:lnTo>
                    <a:pt x="0" y="15729"/>
                  </a:lnTo>
                  <a:lnTo>
                    <a:pt x="518928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614370" y="2058499"/>
              <a:ext cx="2525582" cy="28803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824325" y="2681351"/>
              <a:ext cx="2099603" cy="288032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994411" y="3304203"/>
              <a:ext cx="1673624" cy="28803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Rounded Rectangle 2"/>
          <p:cNvSpPr/>
          <p:nvPr/>
        </p:nvSpPr>
        <p:spPr>
          <a:xfrm>
            <a:off x="2243774" y="1558391"/>
            <a:ext cx="291006" cy="291006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Rounded Rectangle 8"/>
          <p:cNvSpPr/>
          <p:nvPr/>
        </p:nvSpPr>
        <p:spPr>
          <a:xfrm>
            <a:off x="1924505" y="1870476"/>
            <a:ext cx="291038" cy="291006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Rounded Rectangle 2"/>
          <p:cNvSpPr/>
          <p:nvPr/>
        </p:nvSpPr>
        <p:spPr>
          <a:xfrm>
            <a:off x="2866592" y="1854933"/>
            <a:ext cx="291006" cy="291006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Rounded Rectangle 3"/>
          <p:cNvSpPr>
            <a:spLocks noChangeAspect="1"/>
          </p:cNvSpPr>
          <p:nvPr/>
        </p:nvSpPr>
        <p:spPr>
          <a:xfrm>
            <a:off x="2449799" y="2136255"/>
            <a:ext cx="291006" cy="291006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Rounded Rectangle 10"/>
          <p:cNvSpPr>
            <a:spLocks noChangeAspect="1"/>
          </p:cNvSpPr>
          <p:nvPr/>
        </p:nvSpPr>
        <p:spPr>
          <a:xfrm>
            <a:off x="3086730" y="2194547"/>
            <a:ext cx="292043" cy="296917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Block Arc 6"/>
          <p:cNvSpPr/>
          <p:nvPr/>
        </p:nvSpPr>
        <p:spPr>
          <a:xfrm>
            <a:off x="2812957" y="1510827"/>
            <a:ext cx="273773" cy="276467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Left Arrow 1"/>
          <p:cNvSpPr>
            <a:spLocks noChangeAspect="1"/>
          </p:cNvSpPr>
          <p:nvPr/>
        </p:nvSpPr>
        <p:spPr>
          <a:xfrm>
            <a:off x="1537304" y="2116406"/>
            <a:ext cx="305058" cy="296916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Isosceles Triangle 8"/>
          <p:cNvSpPr/>
          <p:nvPr/>
        </p:nvSpPr>
        <p:spPr>
          <a:xfrm rot="16200000">
            <a:off x="1544094" y="1433581"/>
            <a:ext cx="249618" cy="297610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Oval 7"/>
          <p:cNvSpPr/>
          <p:nvPr/>
        </p:nvSpPr>
        <p:spPr>
          <a:xfrm>
            <a:off x="1392723" y="1773453"/>
            <a:ext cx="289159" cy="289159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Freeform 19"/>
          <p:cNvSpPr/>
          <p:nvPr/>
        </p:nvSpPr>
        <p:spPr>
          <a:xfrm>
            <a:off x="1915525" y="1461826"/>
            <a:ext cx="234841" cy="29060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ectangle 36"/>
          <p:cNvSpPr/>
          <p:nvPr/>
        </p:nvSpPr>
        <p:spPr>
          <a:xfrm>
            <a:off x="3350079" y="1743763"/>
            <a:ext cx="285817" cy="23892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ed Rectangle 6"/>
          <p:cNvSpPr/>
          <p:nvPr/>
        </p:nvSpPr>
        <p:spPr>
          <a:xfrm>
            <a:off x="1977153" y="2281758"/>
            <a:ext cx="346427" cy="166862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Teardrop 6"/>
          <p:cNvSpPr/>
          <p:nvPr/>
        </p:nvSpPr>
        <p:spPr>
          <a:xfrm rot="8100000">
            <a:off x="2583373" y="1782742"/>
            <a:ext cx="234626" cy="234627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 Same Side Corner Rectangle 8"/>
          <p:cNvSpPr/>
          <p:nvPr/>
        </p:nvSpPr>
        <p:spPr>
          <a:xfrm>
            <a:off x="7367511" y="1563638"/>
            <a:ext cx="586311" cy="154420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Round Same Side Corner Rectangle 20"/>
          <p:cNvSpPr/>
          <p:nvPr/>
        </p:nvSpPr>
        <p:spPr>
          <a:xfrm rot="10800000">
            <a:off x="4646440" y="1563638"/>
            <a:ext cx="730573" cy="155845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5726368" y="1822443"/>
            <a:ext cx="1219656" cy="971360"/>
            <a:chOff x="5901606" y="1951015"/>
            <a:chExt cx="970170" cy="772664"/>
          </a:xfrm>
        </p:grpSpPr>
        <p:sp>
          <p:nvSpPr>
            <p:cNvPr id="26" name="Right Arrow 1"/>
            <p:cNvSpPr/>
            <p:nvPr/>
          </p:nvSpPr>
          <p:spPr>
            <a:xfrm>
              <a:off x="6242675" y="1951015"/>
              <a:ext cx="629101" cy="484632"/>
            </a:xfrm>
            <a:custGeom>
              <a:avLst/>
              <a:gdLst/>
              <a:ahLst/>
              <a:cxnLst/>
              <a:rect l="l" t="t" r="r" b="b"/>
              <a:pathLst>
                <a:path w="629101" h="484632">
                  <a:moveTo>
                    <a:pt x="386785" y="0"/>
                  </a:moveTo>
                  <a:lnTo>
                    <a:pt x="629101" y="242316"/>
                  </a:lnTo>
                  <a:lnTo>
                    <a:pt x="386785" y="484632"/>
                  </a:lnTo>
                  <a:lnTo>
                    <a:pt x="386785" y="363474"/>
                  </a:lnTo>
                  <a:lnTo>
                    <a:pt x="167569" y="363474"/>
                  </a:lnTo>
                  <a:lnTo>
                    <a:pt x="0" y="121158"/>
                  </a:lnTo>
                  <a:lnTo>
                    <a:pt x="386785" y="1211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ight Arrow 1"/>
            <p:cNvSpPr/>
            <p:nvPr/>
          </p:nvSpPr>
          <p:spPr>
            <a:xfrm rot="10800000">
              <a:off x="5901606" y="2239047"/>
              <a:ext cx="629101" cy="484632"/>
            </a:xfrm>
            <a:custGeom>
              <a:avLst/>
              <a:gdLst/>
              <a:ahLst/>
              <a:cxnLst/>
              <a:rect l="l" t="t" r="r" b="b"/>
              <a:pathLst>
                <a:path w="629101" h="484632">
                  <a:moveTo>
                    <a:pt x="386785" y="0"/>
                  </a:moveTo>
                  <a:lnTo>
                    <a:pt x="629101" y="242316"/>
                  </a:lnTo>
                  <a:lnTo>
                    <a:pt x="386785" y="484632"/>
                  </a:lnTo>
                  <a:lnTo>
                    <a:pt x="386785" y="363474"/>
                  </a:lnTo>
                  <a:lnTo>
                    <a:pt x="167569" y="363474"/>
                  </a:lnTo>
                  <a:lnTo>
                    <a:pt x="0" y="121158"/>
                  </a:lnTo>
                  <a:lnTo>
                    <a:pt x="386785" y="1211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572868" y="3330492"/>
            <a:ext cx="21755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23928" y="3330492"/>
            <a:ext cx="21755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29717698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Portfolio Presentation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AutoShape 92"/>
          <p:cNvSpPr>
            <a:spLocks noChangeAspect="1" noChangeArrowheads="1"/>
          </p:cNvSpPr>
          <p:nvPr/>
        </p:nvSpPr>
        <p:spPr bwMode="auto">
          <a:xfrm rot="16200000" flipH="1">
            <a:off x="3100480" y="1491629"/>
            <a:ext cx="532121" cy="532121"/>
          </a:xfrm>
          <a:prstGeom prst="ellipse">
            <a:avLst/>
          </a:prstGeom>
          <a:solidFill>
            <a:schemeClr val="accent3"/>
          </a:solidFill>
          <a:ln w="254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AutoShape 92"/>
          <p:cNvSpPr>
            <a:spLocks noChangeAspect="1" noChangeArrowheads="1"/>
          </p:cNvSpPr>
          <p:nvPr/>
        </p:nvSpPr>
        <p:spPr bwMode="auto">
          <a:xfrm rot="16200000" flipH="1">
            <a:off x="4684982" y="1491629"/>
            <a:ext cx="532121" cy="532121"/>
          </a:xfrm>
          <a:prstGeom prst="ellipse">
            <a:avLst/>
          </a:prstGeom>
          <a:solidFill>
            <a:schemeClr val="accent4"/>
          </a:solidFill>
          <a:ln w="254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7" name="AutoShape 92"/>
          <p:cNvSpPr>
            <a:spLocks noChangeAspect="1" noChangeArrowheads="1"/>
          </p:cNvSpPr>
          <p:nvPr/>
        </p:nvSpPr>
        <p:spPr bwMode="auto">
          <a:xfrm rot="16200000" flipH="1">
            <a:off x="6269484" y="1491629"/>
            <a:ext cx="532121" cy="532121"/>
          </a:xfrm>
          <a:prstGeom prst="ellipse">
            <a:avLst/>
          </a:prstGeom>
          <a:solidFill>
            <a:schemeClr val="accent1"/>
          </a:solidFill>
          <a:ln w="254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AutoShape 92"/>
          <p:cNvSpPr>
            <a:spLocks noChangeAspect="1" noChangeArrowheads="1"/>
          </p:cNvSpPr>
          <p:nvPr/>
        </p:nvSpPr>
        <p:spPr bwMode="auto">
          <a:xfrm rot="16200000" flipH="1">
            <a:off x="7853985" y="1491629"/>
            <a:ext cx="532121" cy="532121"/>
          </a:xfrm>
          <a:prstGeom prst="ellipse">
            <a:avLst/>
          </a:prstGeom>
          <a:solidFill>
            <a:schemeClr val="accent2"/>
          </a:solidFill>
          <a:ln w="2540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249638" y="2091547"/>
            <a:ext cx="1402808" cy="922907"/>
            <a:chOff x="-7826" y="2503373"/>
            <a:chExt cx="1512168" cy="922907"/>
          </a:xfrm>
          <a:noFill/>
        </p:grpSpPr>
        <p:sp>
          <p:nvSpPr>
            <p:cNvPr id="10" name="Rectangle 9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  <a:grpFill/>
          </p:grpSpPr>
          <p:sp>
            <p:nvSpPr>
              <p:cNvPr id="12" name="TextBox 11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4" name="Oval 21"/>
          <p:cNvSpPr>
            <a:spLocks noChangeAspect="1"/>
          </p:cNvSpPr>
          <p:nvPr/>
        </p:nvSpPr>
        <p:spPr>
          <a:xfrm>
            <a:off x="6396053" y="1611805"/>
            <a:ext cx="289693" cy="29211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Rectangle 9"/>
          <p:cNvSpPr>
            <a:spLocks noChangeAspect="1"/>
          </p:cNvSpPr>
          <p:nvPr/>
        </p:nvSpPr>
        <p:spPr>
          <a:xfrm>
            <a:off x="7994330" y="1621580"/>
            <a:ext cx="269205" cy="252000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ounded Rectangle 27"/>
          <p:cNvSpPr>
            <a:spLocks noChangeAspect="1"/>
          </p:cNvSpPr>
          <p:nvPr/>
        </p:nvSpPr>
        <p:spPr>
          <a:xfrm>
            <a:off x="4822059" y="1622571"/>
            <a:ext cx="285094" cy="25200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Rounded Rectangle 7"/>
          <p:cNvSpPr>
            <a:spLocks noChangeAspect="1"/>
          </p:cNvSpPr>
          <p:nvPr/>
        </p:nvSpPr>
        <p:spPr>
          <a:xfrm>
            <a:off x="3235508" y="1627198"/>
            <a:ext cx="262065" cy="2261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7418641" y="2091547"/>
            <a:ext cx="1402808" cy="922907"/>
            <a:chOff x="-7826" y="2503373"/>
            <a:chExt cx="1512168" cy="922907"/>
          </a:xfrm>
          <a:noFill/>
        </p:grpSpPr>
        <p:sp>
          <p:nvSpPr>
            <p:cNvPr id="19" name="Rectangle 18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  <a:grpFill/>
          </p:grpSpPr>
          <p:sp>
            <p:nvSpPr>
              <p:cNvPr id="21" name="TextBox 20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5834140" y="2091547"/>
            <a:ext cx="1402808" cy="922907"/>
            <a:chOff x="-7826" y="2503373"/>
            <a:chExt cx="1512168" cy="922907"/>
          </a:xfrm>
          <a:noFill/>
        </p:grpSpPr>
        <p:sp>
          <p:nvSpPr>
            <p:cNvPr id="24" name="Rectangle 23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  <a:grpFill/>
          </p:grpSpPr>
          <p:sp>
            <p:nvSpPr>
              <p:cNvPr id="26" name="TextBox 25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2665136" y="2091547"/>
            <a:ext cx="1402808" cy="922907"/>
            <a:chOff x="-7826" y="2503373"/>
            <a:chExt cx="1512168" cy="922907"/>
          </a:xfrm>
          <a:noFill/>
        </p:grpSpPr>
        <p:sp>
          <p:nvSpPr>
            <p:cNvPr id="29" name="Rectangle 28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  <a:grpFill/>
          </p:grpSpPr>
          <p:sp>
            <p:nvSpPr>
              <p:cNvPr id="31" name="TextBox 30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92812" y="3363838"/>
            <a:ext cx="2199267" cy="1042846"/>
            <a:chOff x="2113657" y="4283314"/>
            <a:chExt cx="3647460" cy="1042846"/>
          </a:xfrm>
        </p:grpSpPr>
        <p:sp>
          <p:nvSpPr>
            <p:cNvPr id="35" name="TextBox 34"/>
            <p:cNvSpPr txBox="1"/>
            <p:nvPr/>
          </p:nvSpPr>
          <p:spPr>
            <a:xfrm>
              <a:off x="2113657" y="4495163"/>
              <a:ext cx="36474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269484" y="3364721"/>
            <a:ext cx="2199267" cy="1042846"/>
            <a:chOff x="2113657" y="4283314"/>
            <a:chExt cx="3647460" cy="1042846"/>
          </a:xfrm>
        </p:grpSpPr>
        <p:sp>
          <p:nvSpPr>
            <p:cNvPr id="38" name="TextBox 37"/>
            <p:cNvSpPr txBox="1"/>
            <p:nvPr/>
          </p:nvSpPr>
          <p:spPr>
            <a:xfrm>
              <a:off x="2113657" y="4495163"/>
              <a:ext cx="36474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3" name="그림 개체 틀 32">
            <a:extLst>
              <a:ext uri="{FF2B5EF4-FFF2-40B4-BE49-F238E27FC236}">
                <a16:creationId xmlns="" xmlns:a16="http://schemas.microsoft.com/office/drawing/2014/main" id="{4C91E651-B74B-43E1-9C90-A782373FF7A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307075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27651367"/>
              </p:ext>
            </p:extLst>
          </p:nvPr>
        </p:nvGraphicFramePr>
        <p:xfrm>
          <a:off x="323528" y="1334187"/>
          <a:ext cx="4104009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644008" y="1275606"/>
            <a:ext cx="4032447" cy="1131480"/>
            <a:chOff x="803640" y="3362835"/>
            <a:chExt cx="2097105" cy="1131480"/>
          </a:xfrm>
        </p:grpSpPr>
        <p:sp>
          <p:nvSpPr>
            <p:cNvPr id="6" name="TextBox 5"/>
            <p:cNvSpPr txBox="1"/>
            <p:nvPr/>
          </p:nvSpPr>
          <p:spPr>
            <a:xfrm>
              <a:off x="803640" y="3663318"/>
              <a:ext cx="2097105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Easy to change colors, photos and Text.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4858326" y="2484610"/>
            <a:ext cx="577770" cy="5777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Block Arc 14"/>
          <p:cNvSpPr/>
          <p:nvPr/>
        </p:nvSpPr>
        <p:spPr>
          <a:xfrm rot="16200000">
            <a:off x="4989906" y="2616087"/>
            <a:ext cx="314611" cy="31481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858326" y="3350905"/>
            <a:ext cx="577770" cy="5777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520599" y="2427734"/>
            <a:ext cx="3155857" cy="678692"/>
            <a:chOff x="803640" y="3362835"/>
            <a:chExt cx="2059657" cy="678692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Rectangle 36"/>
          <p:cNvSpPr/>
          <p:nvPr/>
        </p:nvSpPr>
        <p:spPr>
          <a:xfrm>
            <a:off x="5022552" y="3536555"/>
            <a:ext cx="249318" cy="208411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520599" y="3262758"/>
            <a:ext cx="3155857" cy="678692"/>
            <a:chOff x="803640" y="3362835"/>
            <a:chExt cx="2059657" cy="678692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4858326" y="4152781"/>
            <a:ext cx="577770" cy="5777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520599" y="4097783"/>
            <a:ext cx="3155857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9" name="Rounded Rectangle 7"/>
          <p:cNvSpPr/>
          <p:nvPr/>
        </p:nvSpPr>
        <p:spPr>
          <a:xfrm>
            <a:off x="4998686" y="4295528"/>
            <a:ext cx="297051" cy="256350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5705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56385A26-1FA9-497C-A473-0D3F94E69B6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9C212C78-4CD2-494C-BAD9-243B425F8124}"/>
              </a:ext>
            </a:extLst>
          </p:cNvPr>
          <p:cNvSpPr/>
          <p:nvPr/>
        </p:nvSpPr>
        <p:spPr>
          <a:xfrm>
            <a:off x="0" y="3076574"/>
            <a:ext cx="9144000" cy="2066925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395536" y="483518"/>
            <a:ext cx="2520280" cy="2520280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431540" y="913960"/>
            <a:ext cx="2448272" cy="165939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045" y="3435846"/>
            <a:ext cx="374441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</a:t>
            </a:r>
          </a:p>
        </p:txBody>
      </p:sp>
      <p:sp>
        <p:nvSpPr>
          <p:cNvPr id="15" name="Oval 14"/>
          <p:cNvSpPr/>
          <p:nvPr/>
        </p:nvSpPr>
        <p:spPr>
          <a:xfrm>
            <a:off x="4932040" y="3450897"/>
            <a:ext cx="576064" cy="576064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932040" y="4248628"/>
            <a:ext cx="576064" cy="576064"/>
          </a:xfrm>
          <a:prstGeom prst="ellipse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2700000">
            <a:off x="5139650" y="3556167"/>
            <a:ext cx="198167" cy="37702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ounded Rectangle 27"/>
          <p:cNvSpPr/>
          <p:nvPr/>
        </p:nvSpPr>
        <p:spPr>
          <a:xfrm>
            <a:off x="5092932" y="4425014"/>
            <a:ext cx="291602" cy="22398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606405" y="3399686"/>
            <a:ext cx="3129552" cy="678692"/>
            <a:chOff x="803640" y="3362835"/>
            <a:chExt cx="2059657" cy="678692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18912" y="4197314"/>
            <a:ext cx="3129552" cy="678692"/>
            <a:chOff x="803640" y="3362835"/>
            <a:chExt cx="2059657" cy="678692"/>
          </a:xfrm>
        </p:grpSpPr>
        <p:sp>
          <p:nvSpPr>
            <p:cNvPr id="23" name="TextBox 2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62443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39552" y="1347614"/>
            <a:ext cx="2987180" cy="3072844"/>
            <a:chOff x="539552" y="1375207"/>
            <a:chExt cx="3240360" cy="3333284"/>
          </a:xfrm>
        </p:grpSpPr>
        <p:sp>
          <p:nvSpPr>
            <p:cNvPr id="4" name="Right Arrow 3"/>
            <p:cNvSpPr/>
            <p:nvPr/>
          </p:nvSpPr>
          <p:spPr>
            <a:xfrm>
              <a:off x="1051559" y="4481585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267744" y="1375207"/>
              <a:ext cx="1008112" cy="1008114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691680" y="2110092"/>
              <a:ext cx="1008112" cy="1008114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115616" y="2844977"/>
              <a:ext cx="1008112" cy="1008114"/>
            </a:xfrm>
            <a:prstGeom prst="ellipse">
              <a:avLst/>
            </a:prstGeom>
            <a:solidFill>
              <a:schemeClr val="accent3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39552" y="3579862"/>
              <a:ext cx="1008112" cy="1008114"/>
            </a:xfrm>
            <a:prstGeom prst="ellipse">
              <a:avLst/>
            </a:prstGeom>
            <a:solidFill>
              <a:schemeClr val="accent1"/>
            </a:solidFill>
            <a:ln w="1270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1627623" y="374533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2203687" y="300908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2779751" y="2272836"/>
              <a:ext cx="1000161" cy="226906"/>
            </a:xfrm>
            <a:prstGeom prst="rightArrow">
              <a:avLst>
                <a:gd name="adj1" fmla="val 51543"/>
                <a:gd name="adj2" fmla="val 65559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Isosceles Triangle 8"/>
            <p:cNvSpPr/>
            <p:nvPr/>
          </p:nvSpPr>
          <p:spPr>
            <a:xfrm rot="16200000">
              <a:off x="2078167" y="2473294"/>
              <a:ext cx="275119" cy="328014"/>
            </a:xfrm>
            <a:custGeom>
              <a:avLst/>
              <a:gdLst/>
              <a:ahLst/>
              <a:cxnLst/>
              <a:rect l="l" t="t" r="r" b="b"/>
              <a:pathLst>
                <a:path w="2708011" h="3228660">
                  <a:moveTo>
                    <a:pt x="1895121" y="2005092"/>
                  </a:moveTo>
                  <a:cubicBezTo>
                    <a:pt x="1769067" y="2196199"/>
                    <a:pt x="1559641" y="2315968"/>
                    <a:pt x="1331007" y="2327705"/>
                  </a:cubicBezTo>
                  <a:cubicBezTo>
                    <a:pt x="1102373" y="2339443"/>
                    <a:pt x="881783" y="2241749"/>
                    <a:pt x="736821" y="2064556"/>
                  </a:cubicBezTo>
                  <a:lnTo>
                    <a:pt x="885891" y="1942602"/>
                  </a:lnTo>
                  <a:cubicBezTo>
                    <a:pt x="992076" y="2072396"/>
                    <a:pt x="1153658" y="2143956"/>
                    <a:pt x="1321132" y="2135359"/>
                  </a:cubicBezTo>
                  <a:cubicBezTo>
                    <a:pt x="1488607" y="2126761"/>
                    <a:pt x="1642011" y="2039030"/>
                    <a:pt x="1734346" y="1899045"/>
                  </a:cubicBezTo>
                  <a:close/>
                  <a:moveTo>
                    <a:pt x="2315256" y="2179725"/>
                  </a:moveTo>
                  <a:cubicBezTo>
                    <a:pt x="2124977" y="2519973"/>
                    <a:pt x="1777729" y="2743099"/>
                    <a:pt x="1389179" y="2774782"/>
                  </a:cubicBezTo>
                  <a:cubicBezTo>
                    <a:pt x="1000629" y="2806465"/>
                    <a:pt x="621821" y="2642541"/>
                    <a:pt x="378934" y="2337614"/>
                  </a:cubicBezTo>
                  <a:lnTo>
                    <a:pt x="519502" y="2225645"/>
                  </a:lnTo>
                  <a:cubicBezTo>
                    <a:pt x="725082" y="2483736"/>
                    <a:pt x="1045705" y="2622480"/>
                    <a:pt x="1374574" y="2595664"/>
                  </a:cubicBezTo>
                  <a:cubicBezTo>
                    <a:pt x="1703443" y="2568848"/>
                    <a:pt x="1997353" y="2379994"/>
                    <a:pt x="2158406" y="2092008"/>
                  </a:cubicBezTo>
                  <a:close/>
                  <a:moveTo>
                    <a:pt x="2315941" y="1615003"/>
                  </a:moveTo>
                  <a:lnTo>
                    <a:pt x="272242" y="1615003"/>
                  </a:lnTo>
                  <a:lnTo>
                    <a:pt x="872561" y="666216"/>
                  </a:lnTo>
                  <a:lnTo>
                    <a:pt x="872561" y="219906"/>
                  </a:lnTo>
                  <a:cubicBezTo>
                    <a:pt x="872561" y="98674"/>
                    <a:pt x="970839" y="396"/>
                    <a:pt x="1092071" y="396"/>
                  </a:cubicBezTo>
                  <a:lnTo>
                    <a:pt x="1293841" y="396"/>
                  </a:lnTo>
                  <a:lnTo>
                    <a:pt x="1294092" y="0"/>
                  </a:lnTo>
                  <a:lnTo>
                    <a:pt x="1294343" y="396"/>
                  </a:lnTo>
                  <a:lnTo>
                    <a:pt x="1470231" y="396"/>
                  </a:lnTo>
                  <a:cubicBezTo>
                    <a:pt x="1591463" y="396"/>
                    <a:pt x="1689741" y="98674"/>
                    <a:pt x="1689741" y="219906"/>
                  </a:cubicBezTo>
                  <a:lnTo>
                    <a:pt x="1689741" y="625313"/>
                  </a:lnTo>
                  <a:close/>
                  <a:moveTo>
                    <a:pt x="2708011" y="2399368"/>
                  </a:moveTo>
                  <a:cubicBezTo>
                    <a:pt x="2440740" y="2877288"/>
                    <a:pt x="1950128" y="3187847"/>
                    <a:pt x="1403807" y="3224932"/>
                  </a:cubicBezTo>
                  <a:cubicBezTo>
                    <a:pt x="857486" y="3262017"/>
                    <a:pt x="329406" y="3020609"/>
                    <a:pt x="0" y="2583191"/>
                  </a:cubicBezTo>
                  <a:lnTo>
                    <a:pt x="143153" y="2475389"/>
                  </a:lnTo>
                  <a:cubicBezTo>
                    <a:pt x="436120" y="2864419"/>
                    <a:pt x="905784" y="3079123"/>
                    <a:pt x="1391671" y="3046140"/>
                  </a:cubicBezTo>
                  <a:cubicBezTo>
                    <a:pt x="1877558" y="3013157"/>
                    <a:pt x="2313899" y="2736952"/>
                    <a:pt x="2551604" y="23118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Oval 7"/>
            <p:cNvSpPr/>
            <p:nvPr/>
          </p:nvSpPr>
          <p:spPr>
            <a:xfrm>
              <a:off x="870921" y="3947853"/>
              <a:ext cx="316704" cy="316704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Rectangle 36"/>
            <p:cNvSpPr/>
            <p:nvPr/>
          </p:nvSpPr>
          <p:spPr>
            <a:xfrm>
              <a:off x="2607220" y="1735042"/>
              <a:ext cx="345062" cy="288444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Oval 21"/>
            <p:cNvSpPr>
              <a:spLocks noChangeAspect="1"/>
            </p:cNvSpPr>
            <p:nvPr/>
          </p:nvSpPr>
          <p:spPr>
            <a:xfrm>
              <a:off x="1460176" y="3180189"/>
              <a:ext cx="334893" cy="337690"/>
            </a:xfrm>
            <a:custGeom>
              <a:avLst/>
              <a:gdLst/>
              <a:ahLst/>
              <a:cxnLst/>
              <a:rect l="l" t="t" r="r" b="b"/>
              <a:pathLst>
                <a:path w="1652142" h="1665940">
                  <a:moveTo>
                    <a:pt x="898689" y="548008"/>
                  </a:moveTo>
                  <a:cubicBezTo>
                    <a:pt x="737950" y="504938"/>
                    <a:pt x="572731" y="600328"/>
                    <a:pt x="529661" y="761066"/>
                  </a:cubicBezTo>
                  <a:cubicBezTo>
                    <a:pt x="486591" y="921805"/>
                    <a:pt x="581980" y="1087025"/>
                    <a:pt x="742719" y="1130094"/>
                  </a:cubicBezTo>
                  <a:cubicBezTo>
                    <a:pt x="903458" y="1173164"/>
                    <a:pt x="1068677" y="1077775"/>
                    <a:pt x="1111747" y="917036"/>
                  </a:cubicBezTo>
                  <a:cubicBezTo>
                    <a:pt x="1154817" y="756297"/>
                    <a:pt x="1059428" y="591077"/>
                    <a:pt x="898689" y="548008"/>
                  </a:cubicBezTo>
                  <a:close/>
                  <a:moveTo>
                    <a:pt x="952303" y="347916"/>
                  </a:moveTo>
                  <a:cubicBezTo>
                    <a:pt x="1223549" y="420596"/>
                    <a:pt x="1384519" y="699404"/>
                    <a:pt x="1311839" y="970650"/>
                  </a:cubicBezTo>
                  <a:cubicBezTo>
                    <a:pt x="1239159" y="1241896"/>
                    <a:pt x="960351" y="1402866"/>
                    <a:pt x="689105" y="1330186"/>
                  </a:cubicBezTo>
                  <a:cubicBezTo>
                    <a:pt x="417859" y="1257506"/>
                    <a:pt x="256889" y="978698"/>
                    <a:pt x="329569" y="707451"/>
                  </a:cubicBezTo>
                  <a:cubicBezTo>
                    <a:pt x="402249" y="436205"/>
                    <a:pt x="681057" y="275235"/>
                    <a:pt x="952303" y="347916"/>
                  </a:cubicBezTo>
                  <a:close/>
                  <a:moveTo>
                    <a:pt x="971799" y="275155"/>
                  </a:moveTo>
                  <a:cubicBezTo>
                    <a:pt x="660368" y="191707"/>
                    <a:pt x="340256" y="376524"/>
                    <a:pt x="256808" y="687955"/>
                  </a:cubicBezTo>
                  <a:cubicBezTo>
                    <a:pt x="173361" y="999387"/>
                    <a:pt x="358178" y="1319499"/>
                    <a:pt x="669609" y="1402947"/>
                  </a:cubicBezTo>
                  <a:cubicBezTo>
                    <a:pt x="981040" y="1486395"/>
                    <a:pt x="1301152" y="1301577"/>
                    <a:pt x="1384600" y="990146"/>
                  </a:cubicBezTo>
                  <a:cubicBezTo>
                    <a:pt x="1468047" y="678715"/>
                    <a:pt x="1283230" y="358603"/>
                    <a:pt x="971799" y="275155"/>
                  </a:cubicBezTo>
                  <a:close/>
                  <a:moveTo>
                    <a:pt x="1652142" y="394531"/>
                  </a:moveTo>
                  <a:lnTo>
                    <a:pt x="1649662" y="403784"/>
                  </a:lnTo>
                  <a:lnTo>
                    <a:pt x="1647140" y="399895"/>
                  </a:lnTo>
                  <a:close/>
                  <a:moveTo>
                    <a:pt x="1158157" y="65026"/>
                  </a:moveTo>
                  <a:lnTo>
                    <a:pt x="1154679" y="271718"/>
                  </a:lnTo>
                  <a:lnTo>
                    <a:pt x="1148331" y="270017"/>
                  </a:lnTo>
                  <a:cubicBezTo>
                    <a:pt x="1200055" y="299127"/>
                    <a:pt x="1246804" y="334821"/>
                    <a:pt x="1286346" y="377149"/>
                  </a:cubicBezTo>
                  <a:lnTo>
                    <a:pt x="1470353" y="331395"/>
                  </a:lnTo>
                  <a:lnTo>
                    <a:pt x="1588305" y="553229"/>
                  </a:lnTo>
                  <a:lnTo>
                    <a:pt x="1457194" y="671432"/>
                  </a:lnTo>
                  <a:cubicBezTo>
                    <a:pt x="1473630" y="731297"/>
                    <a:pt x="1481376" y="793983"/>
                    <a:pt x="1478595" y="857704"/>
                  </a:cubicBezTo>
                  <a:lnTo>
                    <a:pt x="1642362" y="948616"/>
                  </a:lnTo>
                  <a:lnTo>
                    <a:pt x="1577335" y="1191298"/>
                  </a:lnTo>
                  <a:lnTo>
                    <a:pt x="1378614" y="1187955"/>
                  </a:lnTo>
                  <a:cubicBezTo>
                    <a:pt x="1353489" y="1229936"/>
                    <a:pt x="1323048" y="1267799"/>
                    <a:pt x="1288939" y="1301599"/>
                  </a:cubicBezTo>
                  <a:lnTo>
                    <a:pt x="1354201" y="1471932"/>
                  </a:lnTo>
                  <a:lnTo>
                    <a:pt x="1148396" y="1616039"/>
                  </a:lnTo>
                  <a:lnTo>
                    <a:pt x="992294" y="1480516"/>
                  </a:lnTo>
                  <a:lnTo>
                    <a:pt x="1011291" y="1467215"/>
                  </a:lnTo>
                  <a:cubicBezTo>
                    <a:pt x="951500" y="1486565"/>
                    <a:pt x="888271" y="1495869"/>
                    <a:pt x="823805" y="1495510"/>
                  </a:cubicBezTo>
                  <a:lnTo>
                    <a:pt x="729193" y="1665940"/>
                  </a:lnTo>
                  <a:lnTo>
                    <a:pt x="486511" y="1600914"/>
                  </a:lnTo>
                  <a:lnTo>
                    <a:pt x="489790" y="1406012"/>
                  </a:lnTo>
                  <a:cubicBezTo>
                    <a:pt x="438364" y="1376702"/>
                    <a:pt x="391917" y="1340859"/>
                    <a:pt x="352658" y="1298452"/>
                  </a:cubicBezTo>
                  <a:lnTo>
                    <a:pt x="355803" y="1305197"/>
                  </a:lnTo>
                  <a:lnTo>
                    <a:pt x="152856" y="1344512"/>
                  </a:lnTo>
                  <a:lnTo>
                    <a:pt x="46675" y="1116809"/>
                  </a:lnTo>
                  <a:lnTo>
                    <a:pt x="183929" y="1005520"/>
                  </a:lnTo>
                  <a:cubicBezTo>
                    <a:pt x="169279" y="951824"/>
                    <a:pt x="161626" y="895865"/>
                    <a:pt x="161615" y="838915"/>
                  </a:cubicBezTo>
                  <a:lnTo>
                    <a:pt x="0" y="749197"/>
                  </a:lnTo>
                  <a:lnTo>
                    <a:pt x="65026" y="506515"/>
                  </a:lnTo>
                  <a:lnTo>
                    <a:pt x="250227" y="509630"/>
                  </a:lnTo>
                  <a:cubicBezTo>
                    <a:pt x="275353" y="465291"/>
                    <a:pt x="305693" y="424864"/>
                    <a:pt x="340015" y="388679"/>
                  </a:cubicBezTo>
                  <a:lnTo>
                    <a:pt x="277984" y="197357"/>
                  </a:lnTo>
                  <a:lnTo>
                    <a:pt x="491050" y="64219"/>
                  </a:lnTo>
                  <a:lnTo>
                    <a:pt x="639843" y="207726"/>
                  </a:lnTo>
                  <a:lnTo>
                    <a:pt x="638348" y="208660"/>
                  </a:lnTo>
                  <a:cubicBezTo>
                    <a:pt x="696840" y="190256"/>
                    <a:pt x="758594" y="181748"/>
                    <a:pt x="821488" y="182440"/>
                  </a:cubicBezTo>
                  <a:lnTo>
                    <a:pt x="815140" y="180739"/>
                  </a:lnTo>
                  <a:lnTo>
                    <a:pt x="9154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667963" y="2139155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Contents A 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1216" y="2806353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Contents B 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14470" y="3473551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3"/>
                </a:solidFill>
                <a:cs typeface="Arial" pitchFamily="34" charset="0"/>
              </a:rPr>
              <a:t>Contents C </a:t>
            </a:r>
            <a:endParaRPr lang="ko-KR" altLang="en-US" sz="12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87724" y="4140748"/>
            <a:ext cx="108012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Contents D</a:t>
            </a:r>
            <a:endParaRPr lang="ko-KR" altLang="en-US" sz="12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718082" y="1938308"/>
            <a:ext cx="4102390" cy="678692"/>
            <a:chOff x="803640" y="3362835"/>
            <a:chExt cx="2059657" cy="678692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189335" y="2605506"/>
            <a:ext cx="4175775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660587" y="3272704"/>
            <a:ext cx="4175775" cy="678692"/>
            <a:chOff x="803640" y="3362835"/>
            <a:chExt cx="2059657" cy="678692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131839" y="3939902"/>
            <a:ext cx="4175775" cy="678692"/>
            <a:chOff x="803640" y="3362835"/>
            <a:chExt cx="2059657" cy="678692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67232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">
            <a:extLst>
              <a:ext uri="{FF2B5EF4-FFF2-40B4-BE49-F238E27FC236}">
                <a16:creationId xmlns="" xmlns:a16="http://schemas.microsoft.com/office/drawing/2014/main" id="{83BCDA16-84D3-448C-B08C-94B23FAF4F3C}"/>
              </a:ext>
            </a:extLst>
          </p:cNvPr>
          <p:cNvGrpSpPr/>
          <p:nvPr/>
        </p:nvGrpSpPr>
        <p:grpSpPr>
          <a:xfrm rot="18900000">
            <a:off x="3689163" y="2721313"/>
            <a:ext cx="2087668" cy="1520766"/>
            <a:chOff x="247435" y="2414619"/>
            <a:chExt cx="3149101" cy="2293969"/>
          </a:xfrm>
        </p:grpSpPr>
        <p:sp>
          <p:nvSpPr>
            <p:cNvPr id="55" name="Rectangle 12">
              <a:extLst>
                <a:ext uri="{FF2B5EF4-FFF2-40B4-BE49-F238E27FC236}">
                  <a16:creationId xmlns="" xmlns:a16="http://schemas.microsoft.com/office/drawing/2014/main" id="{8ED5C5EE-57CD-4AF0-815E-0BE828C54861}"/>
                </a:ext>
              </a:extLst>
            </p:cNvPr>
            <p:cNvSpPr/>
            <p:nvPr/>
          </p:nvSpPr>
          <p:spPr>
            <a:xfrm rot="2700000" flipH="1">
              <a:off x="1034951" y="1627103"/>
              <a:ext cx="1574070" cy="3149101"/>
            </a:xfrm>
            <a:custGeom>
              <a:avLst/>
              <a:gdLst/>
              <a:ahLst/>
              <a:cxnLst/>
              <a:rect l="l" t="t" r="r" b="b"/>
              <a:pathLst>
                <a:path w="1574070" h="3149101">
                  <a:moveTo>
                    <a:pt x="1396232" y="177838"/>
                  </a:moveTo>
                  <a:cubicBezTo>
                    <a:pt x="1732682" y="514288"/>
                    <a:pt x="1732682" y="1059782"/>
                    <a:pt x="1396232" y="1396232"/>
                  </a:cubicBezTo>
                  <a:cubicBezTo>
                    <a:pt x="1059782" y="1732681"/>
                    <a:pt x="514289" y="1732681"/>
                    <a:pt x="177839" y="1396232"/>
                  </a:cubicBezTo>
                  <a:cubicBezTo>
                    <a:pt x="-158611" y="1059782"/>
                    <a:pt x="-158611" y="514288"/>
                    <a:pt x="177839" y="177838"/>
                  </a:cubicBezTo>
                  <a:cubicBezTo>
                    <a:pt x="514289" y="-158611"/>
                    <a:pt x="1059782" y="-158611"/>
                    <a:pt x="1396232" y="177838"/>
                  </a:cubicBezTo>
                  <a:close/>
                  <a:moveTo>
                    <a:pt x="1574070" y="0"/>
                  </a:moveTo>
                  <a:cubicBezTo>
                    <a:pt x="1139403" y="-434668"/>
                    <a:pt x="434668" y="-434668"/>
                    <a:pt x="0" y="0"/>
                  </a:cubicBezTo>
                  <a:cubicBezTo>
                    <a:pt x="-434668" y="434667"/>
                    <a:pt x="-434668" y="1139403"/>
                    <a:pt x="0" y="1574070"/>
                  </a:cubicBezTo>
                  <a:cubicBezTo>
                    <a:pt x="149565" y="1723636"/>
                    <a:pt x="331107" y="1821737"/>
                    <a:pt x="522925" y="1867116"/>
                  </a:cubicBezTo>
                  <a:lnTo>
                    <a:pt x="522925" y="3149101"/>
                  </a:lnTo>
                  <a:lnTo>
                    <a:pt x="1051145" y="3149101"/>
                  </a:lnTo>
                  <a:lnTo>
                    <a:pt x="1051145" y="1867115"/>
                  </a:lnTo>
                  <a:cubicBezTo>
                    <a:pt x="1242964" y="1821737"/>
                    <a:pt x="1424505" y="1723636"/>
                    <a:pt x="1574070" y="1574070"/>
                  </a:cubicBezTo>
                  <a:cubicBezTo>
                    <a:pt x="2008738" y="1139403"/>
                    <a:pt x="2008738" y="434667"/>
                    <a:pt x="15740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00" dirty="0"/>
            </a:p>
          </p:txBody>
        </p:sp>
        <p:sp>
          <p:nvSpPr>
            <p:cNvPr id="56" name="Round Same Side Corner Rectangle 13">
              <a:extLst>
                <a:ext uri="{FF2B5EF4-FFF2-40B4-BE49-F238E27FC236}">
                  <a16:creationId xmlns="" xmlns:a16="http://schemas.microsoft.com/office/drawing/2014/main" id="{4B69123E-C8D1-4ECF-9F1C-F507B3921D6C}"/>
                </a:ext>
              </a:extLst>
            </p:cNvPr>
            <p:cNvSpPr/>
            <p:nvPr/>
          </p:nvSpPr>
          <p:spPr>
            <a:xfrm rot="13500000" flipH="1">
              <a:off x="299369" y="4293587"/>
              <a:ext cx="528162" cy="3018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00" dirty="0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952618" y="1527230"/>
            <a:ext cx="2448272" cy="678692"/>
            <a:chOff x="803640" y="3362835"/>
            <a:chExt cx="2059657" cy="678692"/>
          </a:xfrm>
        </p:grpSpPr>
        <p:sp>
          <p:nvSpPr>
            <p:cNvPr id="10" name="TextBox 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5292080" y="1597894"/>
            <a:ext cx="537366" cy="537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077021" y="3583498"/>
            <a:ext cx="2448272" cy="678692"/>
            <a:chOff x="803640" y="3362835"/>
            <a:chExt cx="2059657" cy="678692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5292080" y="3654161"/>
            <a:ext cx="537366" cy="537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390062" y="2555364"/>
            <a:ext cx="2448272" cy="678692"/>
            <a:chOff x="803640" y="3362835"/>
            <a:chExt cx="2059657" cy="67869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5716196" y="2625355"/>
            <a:ext cx="537366" cy="5373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5" name="Group 24"/>
          <p:cNvGrpSpPr/>
          <p:nvPr/>
        </p:nvGrpSpPr>
        <p:grpSpPr>
          <a:xfrm flipH="1">
            <a:off x="663955" y="1527230"/>
            <a:ext cx="2448272" cy="678692"/>
            <a:chOff x="803640" y="3362835"/>
            <a:chExt cx="2059657" cy="678692"/>
          </a:xfrm>
        </p:grpSpPr>
        <p:sp>
          <p:nvSpPr>
            <p:cNvPr id="28" name="TextBox 27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Oval 25"/>
          <p:cNvSpPr/>
          <p:nvPr/>
        </p:nvSpPr>
        <p:spPr>
          <a:xfrm flipH="1">
            <a:off x="3235399" y="1597894"/>
            <a:ext cx="537366" cy="537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/>
          </a:p>
        </p:txBody>
      </p:sp>
      <p:sp>
        <p:nvSpPr>
          <p:cNvPr id="27" name="Rectangle 9"/>
          <p:cNvSpPr/>
          <p:nvPr/>
        </p:nvSpPr>
        <p:spPr>
          <a:xfrm flipH="1">
            <a:off x="3385708" y="1755768"/>
            <a:ext cx="236748" cy="2216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/>
          </a:p>
        </p:txBody>
      </p:sp>
      <p:grpSp>
        <p:nvGrpSpPr>
          <p:cNvPr id="31" name="Group 30"/>
          <p:cNvGrpSpPr/>
          <p:nvPr/>
        </p:nvGrpSpPr>
        <p:grpSpPr>
          <a:xfrm flipH="1">
            <a:off x="539552" y="3583498"/>
            <a:ext cx="2448272" cy="678692"/>
            <a:chOff x="803640" y="3362835"/>
            <a:chExt cx="2059657" cy="678692"/>
          </a:xfrm>
        </p:grpSpPr>
        <p:sp>
          <p:nvSpPr>
            <p:cNvPr id="34" name="TextBox 3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31"/>
          <p:cNvSpPr/>
          <p:nvPr/>
        </p:nvSpPr>
        <p:spPr>
          <a:xfrm flipH="1">
            <a:off x="3235399" y="3654161"/>
            <a:ext cx="537366" cy="53736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/>
          </a:p>
        </p:txBody>
      </p:sp>
      <p:sp>
        <p:nvSpPr>
          <p:cNvPr id="33" name="Oval 21"/>
          <p:cNvSpPr>
            <a:spLocks noChangeAspect="1"/>
          </p:cNvSpPr>
          <p:nvPr/>
        </p:nvSpPr>
        <p:spPr>
          <a:xfrm flipH="1">
            <a:off x="3385038" y="3802806"/>
            <a:ext cx="238088" cy="240077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/>
          </a:p>
        </p:txBody>
      </p:sp>
      <p:grpSp>
        <p:nvGrpSpPr>
          <p:cNvPr id="37" name="Group 36"/>
          <p:cNvGrpSpPr/>
          <p:nvPr/>
        </p:nvGrpSpPr>
        <p:grpSpPr>
          <a:xfrm flipH="1">
            <a:off x="225726" y="2555364"/>
            <a:ext cx="2448272" cy="678692"/>
            <a:chOff x="803640" y="3362835"/>
            <a:chExt cx="2059657" cy="678692"/>
          </a:xfrm>
        </p:grpSpPr>
        <p:sp>
          <p:nvSpPr>
            <p:cNvPr id="40" name="TextBox 3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Oval 37"/>
          <p:cNvSpPr/>
          <p:nvPr/>
        </p:nvSpPr>
        <p:spPr>
          <a:xfrm flipH="1">
            <a:off x="2810498" y="2625355"/>
            <a:ext cx="537366" cy="5373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/>
          </a:p>
        </p:txBody>
      </p:sp>
      <p:sp>
        <p:nvSpPr>
          <p:cNvPr id="39" name="Rounded Rectangle 27"/>
          <p:cNvSpPr/>
          <p:nvPr/>
        </p:nvSpPr>
        <p:spPr>
          <a:xfrm flipH="1">
            <a:off x="2951341" y="2780896"/>
            <a:ext cx="255679" cy="19639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/>
          </a:p>
        </p:txBody>
      </p:sp>
      <p:sp>
        <p:nvSpPr>
          <p:cNvPr id="42" name="Block Arc 14"/>
          <p:cNvSpPr/>
          <p:nvPr/>
        </p:nvSpPr>
        <p:spPr>
          <a:xfrm rot="16200000">
            <a:off x="4271959" y="2480657"/>
            <a:ext cx="600082" cy="600478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3" name="Isosceles Triangle 8"/>
          <p:cNvSpPr/>
          <p:nvPr/>
        </p:nvSpPr>
        <p:spPr>
          <a:xfrm rot="16200000">
            <a:off x="5453670" y="1740315"/>
            <a:ext cx="214184" cy="25536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Oval 7"/>
          <p:cNvSpPr/>
          <p:nvPr/>
        </p:nvSpPr>
        <p:spPr>
          <a:xfrm>
            <a:off x="5441886" y="3802806"/>
            <a:ext cx="246558" cy="24655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6" name="Rectangle 36"/>
          <p:cNvSpPr/>
          <p:nvPr/>
        </p:nvSpPr>
        <p:spPr>
          <a:xfrm>
            <a:off x="5875759" y="2790561"/>
            <a:ext cx="235618" cy="20695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1153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Freeform 3"/>
          <p:cNvSpPr/>
          <p:nvPr/>
        </p:nvSpPr>
        <p:spPr>
          <a:xfrm>
            <a:off x="5025036" y="2152650"/>
            <a:ext cx="343094" cy="840698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275606"/>
            <a:ext cx="4572000" cy="3240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 flipH="1">
            <a:off x="3635897" y="1508125"/>
            <a:ext cx="504055" cy="50405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 flipH="1">
            <a:off x="3635897" y="2275816"/>
            <a:ext cx="504055" cy="504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flipH="1">
            <a:off x="3635897" y="3043507"/>
            <a:ext cx="504055" cy="50405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flipH="1">
            <a:off x="3635897" y="3811197"/>
            <a:ext cx="504055" cy="5040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 flipH="1">
            <a:off x="467544" y="1420806"/>
            <a:ext cx="2880320" cy="678692"/>
            <a:chOff x="803640" y="3362835"/>
            <a:chExt cx="2059657" cy="678692"/>
          </a:xfrm>
        </p:grpSpPr>
        <p:sp>
          <p:nvSpPr>
            <p:cNvPr id="11" name="TextBox 10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 flipH="1">
            <a:off x="467544" y="2188497"/>
            <a:ext cx="2880320" cy="678692"/>
            <a:chOff x="803640" y="3362835"/>
            <a:chExt cx="2059657" cy="678692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 flipH="1">
            <a:off x="467544" y="2956188"/>
            <a:ext cx="2880320" cy="678692"/>
            <a:chOff x="803640" y="3362835"/>
            <a:chExt cx="2059657" cy="678692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467544" y="3723878"/>
            <a:ext cx="2880320" cy="678692"/>
            <a:chOff x="803640" y="3362835"/>
            <a:chExt cx="2059657" cy="678692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 flipH="1">
            <a:off x="3635896" y="1575486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3635896" y="2343177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flipH="1">
            <a:off x="3635896" y="3110868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3635896" y="3878558"/>
            <a:ext cx="5040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536" y="195486"/>
            <a:ext cx="367240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Modern  </a:t>
            </a: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PowerPoint </a:t>
            </a: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Presentation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60642FC1-B10E-4421-B472-37F12185AE34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5394465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Columns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944605" y="2411375"/>
            <a:ext cx="999728" cy="994953"/>
            <a:chOff x="6127601" y="487152"/>
            <a:chExt cx="999728" cy="994953"/>
          </a:xfrm>
        </p:grpSpPr>
        <p:sp>
          <p:nvSpPr>
            <p:cNvPr id="6" name="Oval 5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27523" y="790582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10" name="Oval 9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39552" y="1491630"/>
            <a:ext cx="4464496" cy="2965688"/>
            <a:chOff x="2227884" y="1330362"/>
            <a:chExt cx="2835932" cy="2965688"/>
          </a:xfrm>
        </p:grpSpPr>
        <p:sp>
          <p:nvSpPr>
            <p:cNvPr id="14" name="TextBox 13"/>
            <p:cNvSpPr txBox="1"/>
            <p:nvPr/>
          </p:nvSpPr>
          <p:spPr>
            <a:xfrm>
              <a:off x="2227884" y="1618394"/>
              <a:ext cx="2835932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You can simply impress your audience and add a unique zing and appeal to your Presentations. Easy to change colors, photos and Text. I hope and I believe that this Template will your Time, Money and Reputation. Easy to change colors, photos and Text.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7884" y="1330362"/>
              <a:ext cx="283593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1598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Columns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Style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944605" y="2411375"/>
            <a:ext cx="999728" cy="994953"/>
            <a:chOff x="6127601" y="487152"/>
            <a:chExt cx="999728" cy="994953"/>
          </a:xfrm>
        </p:grpSpPr>
        <p:sp>
          <p:nvSpPr>
            <p:cNvPr id="5" name="Oval 4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Oval 5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7523" y="790582"/>
            <a:ext cx="488093" cy="485762"/>
            <a:chOff x="6127601" y="487152"/>
            <a:chExt cx="999728" cy="994953"/>
          </a:xfrm>
          <a:solidFill>
            <a:schemeClr val="bg1">
              <a:alpha val="70000"/>
            </a:schemeClr>
          </a:solidFill>
        </p:grpSpPr>
        <p:sp>
          <p:nvSpPr>
            <p:cNvPr id="9" name="Oval 8"/>
            <p:cNvSpPr/>
            <p:nvPr userDrawn="1"/>
          </p:nvSpPr>
          <p:spPr>
            <a:xfrm>
              <a:off x="6127601" y="762025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6847681" y="621668"/>
              <a:ext cx="279648" cy="2796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6475870" y="487152"/>
              <a:ext cx="139824" cy="1398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819" y="1490541"/>
            <a:ext cx="2387277" cy="2903475"/>
            <a:chOff x="2227884" y="1330362"/>
            <a:chExt cx="2835932" cy="2903475"/>
          </a:xfrm>
        </p:grpSpPr>
        <p:sp>
          <p:nvSpPr>
            <p:cNvPr id="16" name="TextBox 15"/>
            <p:cNvSpPr txBox="1"/>
            <p:nvPr/>
          </p:nvSpPr>
          <p:spPr>
            <a:xfrm>
              <a:off x="2227884" y="1740847"/>
              <a:ext cx="2835932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9552" y="1490541"/>
            <a:ext cx="2387277" cy="2903475"/>
            <a:chOff x="2227884" y="1330362"/>
            <a:chExt cx="2835932" cy="2903475"/>
          </a:xfrm>
        </p:grpSpPr>
        <p:sp>
          <p:nvSpPr>
            <p:cNvPr id="19" name="TextBox 18"/>
            <p:cNvSpPr txBox="1"/>
            <p:nvPr/>
          </p:nvSpPr>
          <p:spPr>
            <a:xfrm>
              <a:off x="2227884" y="1740847"/>
              <a:ext cx="2835932" cy="249299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Easy to change colors, photos and Text.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7884" y="1330362"/>
              <a:ext cx="283593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67116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836962" y="2139702"/>
            <a:ext cx="3470076" cy="5760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dirty="0">
                <a:latin typeface="+mj-lt"/>
              </a:rPr>
              <a:t>Thank you</a:t>
            </a:r>
            <a:endParaRPr lang="ko-KR" altLang="en-US" sz="360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491584" y="2715766"/>
            <a:ext cx="2160536" cy="576064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buNone/>
            </a:pPr>
            <a:r>
              <a:rPr lang="en-US" altLang="ko-KR" sz="1400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="" xmlns:a16="http://schemas.microsoft.com/office/drawing/2014/main" id="{8B5621D0-DB9A-41D0-85F5-E39D8E033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E51C1A63-8E2D-4D90-BBFB-16D910DCEDEC}"/>
              </a:ext>
            </a:extLst>
          </p:cNvPr>
          <p:cNvGrpSpPr/>
          <p:nvPr/>
        </p:nvGrpSpPr>
        <p:grpSpPr>
          <a:xfrm>
            <a:off x="755576" y="1457577"/>
            <a:ext cx="2880320" cy="3274412"/>
            <a:chOff x="755576" y="1457577"/>
            <a:chExt cx="2880320" cy="3274412"/>
          </a:xfrm>
        </p:grpSpPr>
        <p:grpSp>
          <p:nvGrpSpPr>
            <p:cNvPr id="3" name="Group 6">
              <a:extLst>
                <a:ext uri="{FF2B5EF4-FFF2-40B4-BE49-F238E27FC236}">
                  <a16:creationId xmlns="" xmlns:a16="http://schemas.microsoft.com/office/drawing/2014/main" id="{DEF1E3A0-3413-4081-9543-D741C79A525B}"/>
                </a:ext>
              </a:extLst>
            </p:cNvPr>
            <p:cNvGrpSpPr/>
            <p:nvPr/>
          </p:nvGrpSpPr>
          <p:grpSpPr>
            <a:xfrm>
              <a:off x="755576" y="2039162"/>
              <a:ext cx="2808312" cy="2692827"/>
              <a:chOff x="683568" y="1417742"/>
              <a:chExt cx="3456384" cy="3314248"/>
            </a:xfrm>
          </p:grpSpPr>
          <p:sp>
            <p:nvSpPr>
              <p:cNvPr id="4" name="Rectangle 9">
                <a:extLst>
                  <a:ext uri="{FF2B5EF4-FFF2-40B4-BE49-F238E27FC236}">
                    <a16:creationId xmlns="" xmlns:a16="http://schemas.microsoft.com/office/drawing/2014/main" id="{443F5327-4397-4B6F-9EBE-D6378D8EF6E7}"/>
                  </a:ext>
                </a:extLst>
              </p:cNvPr>
              <p:cNvSpPr/>
              <p:nvPr/>
            </p:nvSpPr>
            <p:spPr>
              <a:xfrm>
                <a:off x="683568" y="1417742"/>
                <a:ext cx="2984467" cy="3314248"/>
              </a:xfrm>
              <a:custGeom>
                <a:avLst/>
                <a:gdLst>
                  <a:gd name="connsiteX0" fmla="*/ 518928 w 2984467"/>
                  <a:gd name="connsiteY0" fmla="*/ 0 h 3314248"/>
                  <a:gd name="connsiteX1" fmla="*/ 747055 w 2984467"/>
                  <a:gd name="connsiteY1" fmla="*/ 851383 h 3314248"/>
                  <a:gd name="connsiteX2" fmla="*/ 1141172 w 2984467"/>
                  <a:gd name="connsiteY2" fmla="*/ 1378602 h 3314248"/>
                  <a:gd name="connsiteX3" fmla="*/ 1092775 w 2984467"/>
                  <a:gd name="connsiteY3" fmla="*/ 1145350 h 3314248"/>
                  <a:gd name="connsiteX4" fmla="*/ 825824 w 2984467"/>
                  <a:gd name="connsiteY4" fmla="*/ 1145350 h 3314248"/>
                  <a:gd name="connsiteX5" fmla="*/ 1041264 w 2984467"/>
                  <a:gd name="connsiteY5" fmla="*/ 1949381 h 3314248"/>
                  <a:gd name="connsiteX6" fmla="*/ 1141172 w 2984467"/>
                  <a:gd name="connsiteY6" fmla="*/ 1949381 h 3314248"/>
                  <a:gd name="connsiteX7" fmla="*/ 1141172 w 2984467"/>
                  <a:gd name="connsiteY7" fmla="*/ 2243347 h 3314248"/>
                  <a:gd name="connsiteX8" fmla="*/ 1120031 w 2984467"/>
                  <a:gd name="connsiteY8" fmla="*/ 2243347 h 3314248"/>
                  <a:gd name="connsiteX9" fmla="*/ 1188524 w 2984467"/>
                  <a:gd name="connsiteY9" fmla="*/ 2498965 h 3314248"/>
                  <a:gd name="connsiteX10" fmla="*/ 2848391 w 2984467"/>
                  <a:gd name="connsiteY10" fmla="*/ 2498965 h 3314248"/>
                  <a:gd name="connsiteX11" fmla="*/ 2848391 w 2984467"/>
                  <a:gd name="connsiteY11" fmla="*/ 2788949 h 3314248"/>
                  <a:gd name="connsiteX12" fmla="*/ 2984467 w 2984467"/>
                  <a:gd name="connsiteY12" fmla="*/ 3027056 h 3314248"/>
                  <a:gd name="connsiteX13" fmla="*/ 2697276 w 2984467"/>
                  <a:gd name="connsiteY13" fmla="*/ 3314248 h 3314248"/>
                  <a:gd name="connsiteX14" fmla="*/ 2410084 w 2984467"/>
                  <a:gd name="connsiteY14" fmla="*/ 3027056 h 3314248"/>
                  <a:gd name="connsiteX15" fmla="*/ 2540252 w 2984467"/>
                  <a:gd name="connsiteY15" fmla="*/ 2792932 h 3314248"/>
                  <a:gd name="connsiteX16" fmla="*/ 1267292 w 2984467"/>
                  <a:gd name="connsiteY16" fmla="*/ 2792932 h 3314248"/>
                  <a:gd name="connsiteX17" fmla="*/ 1269489 w 2984467"/>
                  <a:gd name="connsiteY17" fmla="*/ 2801136 h 3314248"/>
                  <a:gd name="connsiteX18" fmla="*/ 1387490 w 2984467"/>
                  <a:gd name="connsiteY18" fmla="*/ 3027056 h 3314248"/>
                  <a:gd name="connsiteX19" fmla="*/ 1100298 w 2984467"/>
                  <a:gd name="connsiteY19" fmla="*/ 3314248 h 3314248"/>
                  <a:gd name="connsiteX20" fmla="*/ 813106 w 2984467"/>
                  <a:gd name="connsiteY20" fmla="*/ 3027056 h 3314248"/>
                  <a:gd name="connsiteX21" fmla="*/ 959943 w 2984467"/>
                  <a:gd name="connsiteY21" fmla="*/ 2781695 h 3314248"/>
                  <a:gd name="connsiteX22" fmla="*/ 297574 w 2984467"/>
                  <a:gd name="connsiteY22" fmla="*/ 309696 h 3314248"/>
                  <a:gd name="connsiteX23" fmla="*/ 0 w 2984467"/>
                  <a:gd name="connsiteY23" fmla="*/ 309696 h 3314248"/>
                  <a:gd name="connsiteX24" fmla="*/ 0 w 2984467"/>
                  <a:gd name="connsiteY24" fmla="*/ 15729 h 3314248"/>
                  <a:gd name="connsiteX25" fmla="*/ 460224 w 2984467"/>
                  <a:gd name="connsiteY25" fmla="*/ 15729 h 3314248"/>
                  <a:gd name="connsiteX26" fmla="*/ 518928 w 2984467"/>
                  <a:gd name="connsiteY26" fmla="*/ 0 h 3314248"/>
                  <a:gd name="connsiteX0" fmla="*/ 518928 w 2984467"/>
                  <a:gd name="connsiteY0" fmla="*/ 0 h 3314248"/>
                  <a:gd name="connsiteX1" fmla="*/ 747055 w 2984467"/>
                  <a:gd name="connsiteY1" fmla="*/ 851383 h 3314248"/>
                  <a:gd name="connsiteX2" fmla="*/ 1141172 w 2984467"/>
                  <a:gd name="connsiteY2" fmla="*/ 1378602 h 3314248"/>
                  <a:gd name="connsiteX3" fmla="*/ 825824 w 2984467"/>
                  <a:gd name="connsiteY3" fmla="*/ 1145350 h 3314248"/>
                  <a:gd name="connsiteX4" fmla="*/ 1041264 w 2984467"/>
                  <a:gd name="connsiteY4" fmla="*/ 1949381 h 3314248"/>
                  <a:gd name="connsiteX5" fmla="*/ 1141172 w 2984467"/>
                  <a:gd name="connsiteY5" fmla="*/ 1949381 h 3314248"/>
                  <a:gd name="connsiteX6" fmla="*/ 1141172 w 2984467"/>
                  <a:gd name="connsiteY6" fmla="*/ 2243347 h 3314248"/>
                  <a:gd name="connsiteX7" fmla="*/ 1120031 w 2984467"/>
                  <a:gd name="connsiteY7" fmla="*/ 2243347 h 3314248"/>
                  <a:gd name="connsiteX8" fmla="*/ 1188524 w 2984467"/>
                  <a:gd name="connsiteY8" fmla="*/ 2498965 h 3314248"/>
                  <a:gd name="connsiteX9" fmla="*/ 2848391 w 2984467"/>
                  <a:gd name="connsiteY9" fmla="*/ 2498965 h 3314248"/>
                  <a:gd name="connsiteX10" fmla="*/ 2848391 w 2984467"/>
                  <a:gd name="connsiteY10" fmla="*/ 2788949 h 3314248"/>
                  <a:gd name="connsiteX11" fmla="*/ 2984467 w 2984467"/>
                  <a:gd name="connsiteY11" fmla="*/ 3027056 h 3314248"/>
                  <a:gd name="connsiteX12" fmla="*/ 2697276 w 2984467"/>
                  <a:gd name="connsiteY12" fmla="*/ 3314248 h 3314248"/>
                  <a:gd name="connsiteX13" fmla="*/ 2410084 w 2984467"/>
                  <a:gd name="connsiteY13" fmla="*/ 3027056 h 3314248"/>
                  <a:gd name="connsiteX14" fmla="*/ 2540252 w 2984467"/>
                  <a:gd name="connsiteY14" fmla="*/ 2792932 h 3314248"/>
                  <a:gd name="connsiteX15" fmla="*/ 1267292 w 2984467"/>
                  <a:gd name="connsiteY15" fmla="*/ 2792932 h 3314248"/>
                  <a:gd name="connsiteX16" fmla="*/ 1269489 w 2984467"/>
                  <a:gd name="connsiteY16" fmla="*/ 2801136 h 3314248"/>
                  <a:gd name="connsiteX17" fmla="*/ 1387490 w 2984467"/>
                  <a:gd name="connsiteY17" fmla="*/ 3027056 h 3314248"/>
                  <a:gd name="connsiteX18" fmla="*/ 1100298 w 2984467"/>
                  <a:gd name="connsiteY18" fmla="*/ 3314248 h 3314248"/>
                  <a:gd name="connsiteX19" fmla="*/ 813106 w 2984467"/>
                  <a:gd name="connsiteY19" fmla="*/ 3027056 h 3314248"/>
                  <a:gd name="connsiteX20" fmla="*/ 959943 w 2984467"/>
                  <a:gd name="connsiteY20" fmla="*/ 2781695 h 3314248"/>
                  <a:gd name="connsiteX21" fmla="*/ 297574 w 2984467"/>
                  <a:gd name="connsiteY21" fmla="*/ 309696 h 3314248"/>
                  <a:gd name="connsiteX22" fmla="*/ 0 w 2984467"/>
                  <a:gd name="connsiteY22" fmla="*/ 309696 h 3314248"/>
                  <a:gd name="connsiteX23" fmla="*/ 0 w 2984467"/>
                  <a:gd name="connsiteY23" fmla="*/ 15729 h 3314248"/>
                  <a:gd name="connsiteX24" fmla="*/ 460224 w 2984467"/>
                  <a:gd name="connsiteY24" fmla="*/ 15729 h 3314248"/>
                  <a:gd name="connsiteX25" fmla="*/ 518928 w 2984467"/>
                  <a:gd name="connsiteY25" fmla="*/ 0 h 3314248"/>
                  <a:gd name="connsiteX0" fmla="*/ 518928 w 2984467"/>
                  <a:gd name="connsiteY0" fmla="*/ 0 h 3314248"/>
                  <a:gd name="connsiteX1" fmla="*/ 747055 w 2984467"/>
                  <a:gd name="connsiteY1" fmla="*/ 851383 h 3314248"/>
                  <a:gd name="connsiteX2" fmla="*/ 825824 w 2984467"/>
                  <a:gd name="connsiteY2" fmla="*/ 1145350 h 3314248"/>
                  <a:gd name="connsiteX3" fmla="*/ 1041264 w 2984467"/>
                  <a:gd name="connsiteY3" fmla="*/ 1949381 h 3314248"/>
                  <a:gd name="connsiteX4" fmla="*/ 1141172 w 2984467"/>
                  <a:gd name="connsiteY4" fmla="*/ 1949381 h 3314248"/>
                  <a:gd name="connsiteX5" fmla="*/ 1141172 w 2984467"/>
                  <a:gd name="connsiteY5" fmla="*/ 2243347 h 3314248"/>
                  <a:gd name="connsiteX6" fmla="*/ 1120031 w 2984467"/>
                  <a:gd name="connsiteY6" fmla="*/ 2243347 h 3314248"/>
                  <a:gd name="connsiteX7" fmla="*/ 1188524 w 2984467"/>
                  <a:gd name="connsiteY7" fmla="*/ 2498965 h 3314248"/>
                  <a:gd name="connsiteX8" fmla="*/ 2848391 w 2984467"/>
                  <a:gd name="connsiteY8" fmla="*/ 2498965 h 3314248"/>
                  <a:gd name="connsiteX9" fmla="*/ 2848391 w 2984467"/>
                  <a:gd name="connsiteY9" fmla="*/ 2788949 h 3314248"/>
                  <a:gd name="connsiteX10" fmla="*/ 2984467 w 2984467"/>
                  <a:gd name="connsiteY10" fmla="*/ 3027056 h 3314248"/>
                  <a:gd name="connsiteX11" fmla="*/ 2697276 w 2984467"/>
                  <a:gd name="connsiteY11" fmla="*/ 3314248 h 3314248"/>
                  <a:gd name="connsiteX12" fmla="*/ 2410084 w 2984467"/>
                  <a:gd name="connsiteY12" fmla="*/ 3027056 h 3314248"/>
                  <a:gd name="connsiteX13" fmla="*/ 2540252 w 2984467"/>
                  <a:gd name="connsiteY13" fmla="*/ 2792932 h 3314248"/>
                  <a:gd name="connsiteX14" fmla="*/ 1267292 w 2984467"/>
                  <a:gd name="connsiteY14" fmla="*/ 2792932 h 3314248"/>
                  <a:gd name="connsiteX15" fmla="*/ 1269489 w 2984467"/>
                  <a:gd name="connsiteY15" fmla="*/ 2801136 h 3314248"/>
                  <a:gd name="connsiteX16" fmla="*/ 1387490 w 2984467"/>
                  <a:gd name="connsiteY16" fmla="*/ 3027056 h 3314248"/>
                  <a:gd name="connsiteX17" fmla="*/ 1100298 w 2984467"/>
                  <a:gd name="connsiteY17" fmla="*/ 3314248 h 3314248"/>
                  <a:gd name="connsiteX18" fmla="*/ 813106 w 2984467"/>
                  <a:gd name="connsiteY18" fmla="*/ 3027056 h 3314248"/>
                  <a:gd name="connsiteX19" fmla="*/ 959943 w 2984467"/>
                  <a:gd name="connsiteY19" fmla="*/ 2781695 h 3314248"/>
                  <a:gd name="connsiteX20" fmla="*/ 297574 w 2984467"/>
                  <a:gd name="connsiteY20" fmla="*/ 309696 h 3314248"/>
                  <a:gd name="connsiteX21" fmla="*/ 0 w 2984467"/>
                  <a:gd name="connsiteY21" fmla="*/ 309696 h 3314248"/>
                  <a:gd name="connsiteX22" fmla="*/ 0 w 2984467"/>
                  <a:gd name="connsiteY22" fmla="*/ 15729 h 3314248"/>
                  <a:gd name="connsiteX23" fmla="*/ 460224 w 2984467"/>
                  <a:gd name="connsiteY23" fmla="*/ 15729 h 3314248"/>
                  <a:gd name="connsiteX24" fmla="*/ 518928 w 2984467"/>
                  <a:gd name="connsiteY24" fmla="*/ 0 h 3314248"/>
                  <a:gd name="connsiteX0" fmla="*/ 518928 w 2984467"/>
                  <a:gd name="connsiteY0" fmla="*/ 0 h 3314248"/>
                  <a:gd name="connsiteX1" fmla="*/ 747055 w 2984467"/>
                  <a:gd name="connsiteY1" fmla="*/ 851383 h 3314248"/>
                  <a:gd name="connsiteX2" fmla="*/ 825824 w 2984467"/>
                  <a:gd name="connsiteY2" fmla="*/ 1145350 h 3314248"/>
                  <a:gd name="connsiteX3" fmla="*/ 1041264 w 2984467"/>
                  <a:gd name="connsiteY3" fmla="*/ 1949381 h 3314248"/>
                  <a:gd name="connsiteX4" fmla="*/ 1141172 w 2984467"/>
                  <a:gd name="connsiteY4" fmla="*/ 2243347 h 3314248"/>
                  <a:gd name="connsiteX5" fmla="*/ 1120031 w 2984467"/>
                  <a:gd name="connsiteY5" fmla="*/ 2243347 h 3314248"/>
                  <a:gd name="connsiteX6" fmla="*/ 1188524 w 2984467"/>
                  <a:gd name="connsiteY6" fmla="*/ 2498965 h 3314248"/>
                  <a:gd name="connsiteX7" fmla="*/ 2848391 w 2984467"/>
                  <a:gd name="connsiteY7" fmla="*/ 2498965 h 3314248"/>
                  <a:gd name="connsiteX8" fmla="*/ 2848391 w 2984467"/>
                  <a:gd name="connsiteY8" fmla="*/ 2788949 h 3314248"/>
                  <a:gd name="connsiteX9" fmla="*/ 2984467 w 2984467"/>
                  <a:gd name="connsiteY9" fmla="*/ 3027056 h 3314248"/>
                  <a:gd name="connsiteX10" fmla="*/ 2697276 w 2984467"/>
                  <a:gd name="connsiteY10" fmla="*/ 3314248 h 3314248"/>
                  <a:gd name="connsiteX11" fmla="*/ 2410084 w 2984467"/>
                  <a:gd name="connsiteY11" fmla="*/ 3027056 h 3314248"/>
                  <a:gd name="connsiteX12" fmla="*/ 2540252 w 2984467"/>
                  <a:gd name="connsiteY12" fmla="*/ 2792932 h 3314248"/>
                  <a:gd name="connsiteX13" fmla="*/ 1267292 w 2984467"/>
                  <a:gd name="connsiteY13" fmla="*/ 2792932 h 3314248"/>
                  <a:gd name="connsiteX14" fmla="*/ 1269489 w 2984467"/>
                  <a:gd name="connsiteY14" fmla="*/ 2801136 h 3314248"/>
                  <a:gd name="connsiteX15" fmla="*/ 1387490 w 2984467"/>
                  <a:gd name="connsiteY15" fmla="*/ 3027056 h 3314248"/>
                  <a:gd name="connsiteX16" fmla="*/ 1100298 w 2984467"/>
                  <a:gd name="connsiteY16" fmla="*/ 3314248 h 3314248"/>
                  <a:gd name="connsiteX17" fmla="*/ 813106 w 2984467"/>
                  <a:gd name="connsiteY17" fmla="*/ 3027056 h 3314248"/>
                  <a:gd name="connsiteX18" fmla="*/ 959943 w 2984467"/>
                  <a:gd name="connsiteY18" fmla="*/ 2781695 h 3314248"/>
                  <a:gd name="connsiteX19" fmla="*/ 297574 w 2984467"/>
                  <a:gd name="connsiteY19" fmla="*/ 309696 h 3314248"/>
                  <a:gd name="connsiteX20" fmla="*/ 0 w 2984467"/>
                  <a:gd name="connsiteY20" fmla="*/ 309696 h 3314248"/>
                  <a:gd name="connsiteX21" fmla="*/ 0 w 2984467"/>
                  <a:gd name="connsiteY21" fmla="*/ 15729 h 3314248"/>
                  <a:gd name="connsiteX22" fmla="*/ 460224 w 2984467"/>
                  <a:gd name="connsiteY22" fmla="*/ 15729 h 3314248"/>
                  <a:gd name="connsiteX23" fmla="*/ 518928 w 2984467"/>
                  <a:gd name="connsiteY23" fmla="*/ 0 h 3314248"/>
                  <a:gd name="connsiteX0" fmla="*/ 518928 w 2984467"/>
                  <a:gd name="connsiteY0" fmla="*/ 0 h 3314248"/>
                  <a:gd name="connsiteX1" fmla="*/ 747055 w 2984467"/>
                  <a:gd name="connsiteY1" fmla="*/ 851383 h 3314248"/>
                  <a:gd name="connsiteX2" fmla="*/ 825824 w 2984467"/>
                  <a:gd name="connsiteY2" fmla="*/ 1145350 h 3314248"/>
                  <a:gd name="connsiteX3" fmla="*/ 1041264 w 2984467"/>
                  <a:gd name="connsiteY3" fmla="*/ 1949381 h 3314248"/>
                  <a:gd name="connsiteX4" fmla="*/ 1141172 w 2984467"/>
                  <a:gd name="connsiteY4" fmla="*/ 2243347 h 3314248"/>
                  <a:gd name="connsiteX5" fmla="*/ 1188524 w 2984467"/>
                  <a:gd name="connsiteY5" fmla="*/ 2498965 h 3314248"/>
                  <a:gd name="connsiteX6" fmla="*/ 2848391 w 2984467"/>
                  <a:gd name="connsiteY6" fmla="*/ 2498965 h 3314248"/>
                  <a:gd name="connsiteX7" fmla="*/ 2848391 w 2984467"/>
                  <a:gd name="connsiteY7" fmla="*/ 2788949 h 3314248"/>
                  <a:gd name="connsiteX8" fmla="*/ 2984467 w 2984467"/>
                  <a:gd name="connsiteY8" fmla="*/ 3027056 h 3314248"/>
                  <a:gd name="connsiteX9" fmla="*/ 2697276 w 2984467"/>
                  <a:gd name="connsiteY9" fmla="*/ 3314248 h 3314248"/>
                  <a:gd name="connsiteX10" fmla="*/ 2410084 w 2984467"/>
                  <a:gd name="connsiteY10" fmla="*/ 3027056 h 3314248"/>
                  <a:gd name="connsiteX11" fmla="*/ 2540252 w 2984467"/>
                  <a:gd name="connsiteY11" fmla="*/ 2792932 h 3314248"/>
                  <a:gd name="connsiteX12" fmla="*/ 1267292 w 2984467"/>
                  <a:gd name="connsiteY12" fmla="*/ 2792932 h 3314248"/>
                  <a:gd name="connsiteX13" fmla="*/ 1269489 w 2984467"/>
                  <a:gd name="connsiteY13" fmla="*/ 2801136 h 3314248"/>
                  <a:gd name="connsiteX14" fmla="*/ 1387490 w 2984467"/>
                  <a:gd name="connsiteY14" fmla="*/ 3027056 h 3314248"/>
                  <a:gd name="connsiteX15" fmla="*/ 1100298 w 2984467"/>
                  <a:gd name="connsiteY15" fmla="*/ 3314248 h 3314248"/>
                  <a:gd name="connsiteX16" fmla="*/ 813106 w 2984467"/>
                  <a:gd name="connsiteY16" fmla="*/ 3027056 h 3314248"/>
                  <a:gd name="connsiteX17" fmla="*/ 959943 w 2984467"/>
                  <a:gd name="connsiteY17" fmla="*/ 2781695 h 3314248"/>
                  <a:gd name="connsiteX18" fmla="*/ 297574 w 2984467"/>
                  <a:gd name="connsiteY18" fmla="*/ 309696 h 3314248"/>
                  <a:gd name="connsiteX19" fmla="*/ 0 w 2984467"/>
                  <a:gd name="connsiteY19" fmla="*/ 309696 h 3314248"/>
                  <a:gd name="connsiteX20" fmla="*/ 0 w 2984467"/>
                  <a:gd name="connsiteY20" fmla="*/ 15729 h 3314248"/>
                  <a:gd name="connsiteX21" fmla="*/ 460224 w 2984467"/>
                  <a:gd name="connsiteY21" fmla="*/ 15729 h 3314248"/>
                  <a:gd name="connsiteX22" fmla="*/ 518928 w 2984467"/>
                  <a:gd name="connsiteY22" fmla="*/ 0 h 3314248"/>
                  <a:gd name="connsiteX0" fmla="*/ 1141172 w 2984467"/>
                  <a:gd name="connsiteY0" fmla="*/ 2243347 h 3314248"/>
                  <a:gd name="connsiteX1" fmla="*/ 1188524 w 2984467"/>
                  <a:gd name="connsiteY1" fmla="*/ 2498965 h 3314248"/>
                  <a:gd name="connsiteX2" fmla="*/ 2848391 w 2984467"/>
                  <a:gd name="connsiteY2" fmla="*/ 2498965 h 3314248"/>
                  <a:gd name="connsiteX3" fmla="*/ 2848391 w 2984467"/>
                  <a:gd name="connsiteY3" fmla="*/ 2788949 h 3314248"/>
                  <a:gd name="connsiteX4" fmla="*/ 2984467 w 2984467"/>
                  <a:gd name="connsiteY4" fmla="*/ 3027056 h 3314248"/>
                  <a:gd name="connsiteX5" fmla="*/ 2697276 w 2984467"/>
                  <a:gd name="connsiteY5" fmla="*/ 3314248 h 3314248"/>
                  <a:gd name="connsiteX6" fmla="*/ 2410084 w 2984467"/>
                  <a:gd name="connsiteY6" fmla="*/ 3027056 h 3314248"/>
                  <a:gd name="connsiteX7" fmla="*/ 2540252 w 2984467"/>
                  <a:gd name="connsiteY7" fmla="*/ 2792932 h 3314248"/>
                  <a:gd name="connsiteX8" fmla="*/ 1267292 w 2984467"/>
                  <a:gd name="connsiteY8" fmla="*/ 2792932 h 3314248"/>
                  <a:gd name="connsiteX9" fmla="*/ 1269489 w 2984467"/>
                  <a:gd name="connsiteY9" fmla="*/ 2801136 h 3314248"/>
                  <a:gd name="connsiteX10" fmla="*/ 1387490 w 2984467"/>
                  <a:gd name="connsiteY10" fmla="*/ 3027056 h 3314248"/>
                  <a:gd name="connsiteX11" fmla="*/ 1100298 w 2984467"/>
                  <a:gd name="connsiteY11" fmla="*/ 3314248 h 3314248"/>
                  <a:gd name="connsiteX12" fmla="*/ 813106 w 2984467"/>
                  <a:gd name="connsiteY12" fmla="*/ 3027056 h 3314248"/>
                  <a:gd name="connsiteX13" fmla="*/ 959943 w 2984467"/>
                  <a:gd name="connsiteY13" fmla="*/ 2781695 h 3314248"/>
                  <a:gd name="connsiteX14" fmla="*/ 297574 w 2984467"/>
                  <a:gd name="connsiteY14" fmla="*/ 309696 h 3314248"/>
                  <a:gd name="connsiteX15" fmla="*/ 0 w 2984467"/>
                  <a:gd name="connsiteY15" fmla="*/ 309696 h 3314248"/>
                  <a:gd name="connsiteX16" fmla="*/ 0 w 2984467"/>
                  <a:gd name="connsiteY16" fmla="*/ 15729 h 3314248"/>
                  <a:gd name="connsiteX17" fmla="*/ 460224 w 2984467"/>
                  <a:gd name="connsiteY17" fmla="*/ 15729 h 3314248"/>
                  <a:gd name="connsiteX18" fmla="*/ 518928 w 2984467"/>
                  <a:gd name="connsiteY18" fmla="*/ 0 h 3314248"/>
                  <a:gd name="connsiteX19" fmla="*/ 747055 w 2984467"/>
                  <a:gd name="connsiteY19" fmla="*/ 851383 h 3314248"/>
                  <a:gd name="connsiteX20" fmla="*/ 825824 w 2984467"/>
                  <a:gd name="connsiteY20" fmla="*/ 1145350 h 3314248"/>
                  <a:gd name="connsiteX21" fmla="*/ 1132704 w 2984467"/>
                  <a:gd name="connsiteY21" fmla="*/ 2040821 h 3314248"/>
                  <a:gd name="connsiteX0" fmla="*/ 1141172 w 2984467"/>
                  <a:gd name="connsiteY0" fmla="*/ 2243347 h 3314248"/>
                  <a:gd name="connsiteX1" fmla="*/ 1188524 w 2984467"/>
                  <a:gd name="connsiteY1" fmla="*/ 2498965 h 3314248"/>
                  <a:gd name="connsiteX2" fmla="*/ 2848391 w 2984467"/>
                  <a:gd name="connsiteY2" fmla="*/ 2498965 h 3314248"/>
                  <a:gd name="connsiteX3" fmla="*/ 2848391 w 2984467"/>
                  <a:gd name="connsiteY3" fmla="*/ 2788949 h 3314248"/>
                  <a:gd name="connsiteX4" fmla="*/ 2984467 w 2984467"/>
                  <a:gd name="connsiteY4" fmla="*/ 3027056 h 3314248"/>
                  <a:gd name="connsiteX5" fmla="*/ 2697276 w 2984467"/>
                  <a:gd name="connsiteY5" fmla="*/ 3314248 h 3314248"/>
                  <a:gd name="connsiteX6" fmla="*/ 2410084 w 2984467"/>
                  <a:gd name="connsiteY6" fmla="*/ 3027056 h 3314248"/>
                  <a:gd name="connsiteX7" fmla="*/ 2540252 w 2984467"/>
                  <a:gd name="connsiteY7" fmla="*/ 2792932 h 3314248"/>
                  <a:gd name="connsiteX8" fmla="*/ 1267292 w 2984467"/>
                  <a:gd name="connsiteY8" fmla="*/ 2792932 h 3314248"/>
                  <a:gd name="connsiteX9" fmla="*/ 1269489 w 2984467"/>
                  <a:gd name="connsiteY9" fmla="*/ 2801136 h 3314248"/>
                  <a:gd name="connsiteX10" fmla="*/ 1387490 w 2984467"/>
                  <a:gd name="connsiteY10" fmla="*/ 3027056 h 3314248"/>
                  <a:gd name="connsiteX11" fmla="*/ 1100298 w 2984467"/>
                  <a:gd name="connsiteY11" fmla="*/ 3314248 h 3314248"/>
                  <a:gd name="connsiteX12" fmla="*/ 813106 w 2984467"/>
                  <a:gd name="connsiteY12" fmla="*/ 3027056 h 3314248"/>
                  <a:gd name="connsiteX13" fmla="*/ 959943 w 2984467"/>
                  <a:gd name="connsiteY13" fmla="*/ 2781695 h 3314248"/>
                  <a:gd name="connsiteX14" fmla="*/ 297574 w 2984467"/>
                  <a:gd name="connsiteY14" fmla="*/ 309696 h 3314248"/>
                  <a:gd name="connsiteX15" fmla="*/ 0 w 2984467"/>
                  <a:gd name="connsiteY15" fmla="*/ 309696 h 3314248"/>
                  <a:gd name="connsiteX16" fmla="*/ 0 w 2984467"/>
                  <a:gd name="connsiteY16" fmla="*/ 15729 h 3314248"/>
                  <a:gd name="connsiteX17" fmla="*/ 460224 w 2984467"/>
                  <a:gd name="connsiteY17" fmla="*/ 15729 h 3314248"/>
                  <a:gd name="connsiteX18" fmla="*/ 518928 w 2984467"/>
                  <a:gd name="connsiteY18" fmla="*/ 0 h 3314248"/>
                  <a:gd name="connsiteX19" fmla="*/ 747055 w 2984467"/>
                  <a:gd name="connsiteY19" fmla="*/ 851383 h 3314248"/>
                  <a:gd name="connsiteX20" fmla="*/ 1132704 w 2984467"/>
                  <a:gd name="connsiteY20" fmla="*/ 2040821 h 3314248"/>
                  <a:gd name="connsiteX0" fmla="*/ 1141172 w 2984467"/>
                  <a:gd name="connsiteY0" fmla="*/ 2243347 h 3314248"/>
                  <a:gd name="connsiteX1" fmla="*/ 1188524 w 2984467"/>
                  <a:gd name="connsiteY1" fmla="*/ 2498965 h 3314248"/>
                  <a:gd name="connsiteX2" fmla="*/ 2848391 w 2984467"/>
                  <a:gd name="connsiteY2" fmla="*/ 2498965 h 3314248"/>
                  <a:gd name="connsiteX3" fmla="*/ 2848391 w 2984467"/>
                  <a:gd name="connsiteY3" fmla="*/ 2788949 h 3314248"/>
                  <a:gd name="connsiteX4" fmla="*/ 2984467 w 2984467"/>
                  <a:gd name="connsiteY4" fmla="*/ 3027056 h 3314248"/>
                  <a:gd name="connsiteX5" fmla="*/ 2697276 w 2984467"/>
                  <a:gd name="connsiteY5" fmla="*/ 3314248 h 3314248"/>
                  <a:gd name="connsiteX6" fmla="*/ 2410084 w 2984467"/>
                  <a:gd name="connsiteY6" fmla="*/ 3027056 h 3314248"/>
                  <a:gd name="connsiteX7" fmla="*/ 2540252 w 2984467"/>
                  <a:gd name="connsiteY7" fmla="*/ 2792932 h 3314248"/>
                  <a:gd name="connsiteX8" fmla="*/ 1267292 w 2984467"/>
                  <a:gd name="connsiteY8" fmla="*/ 2792932 h 3314248"/>
                  <a:gd name="connsiteX9" fmla="*/ 1269489 w 2984467"/>
                  <a:gd name="connsiteY9" fmla="*/ 2801136 h 3314248"/>
                  <a:gd name="connsiteX10" fmla="*/ 1387490 w 2984467"/>
                  <a:gd name="connsiteY10" fmla="*/ 3027056 h 3314248"/>
                  <a:gd name="connsiteX11" fmla="*/ 1100298 w 2984467"/>
                  <a:gd name="connsiteY11" fmla="*/ 3314248 h 3314248"/>
                  <a:gd name="connsiteX12" fmla="*/ 813106 w 2984467"/>
                  <a:gd name="connsiteY12" fmla="*/ 3027056 h 3314248"/>
                  <a:gd name="connsiteX13" fmla="*/ 959943 w 2984467"/>
                  <a:gd name="connsiteY13" fmla="*/ 2781695 h 3314248"/>
                  <a:gd name="connsiteX14" fmla="*/ 297574 w 2984467"/>
                  <a:gd name="connsiteY14" fmla="*/ 309696 h 3314248"/>
                  <a:gd name="connsiteX15" fmla="*/ 0 w 2984467"/>
                  <a:gd name="connsiteY15" fmla="*/ 309696 h 3314248"/>
                  <a:gd name="connsiteX16" fmla="*/ 0 w 2984467"/>
                  <a:gd name="connsiteY16" fmla="*/ 15729 h 3314248"/>
                  <a:gd name="connsiteX17" fmla="*/ 460224 w 2984467"/>
                  <a:gd name="connsiteY17" fmla="*/ 15729 h 3314248"/>
                  <a:gd name="connsiteX18" fmla="*/ 518928 w 2984467"/>
                  <a:gd name="connsiteY18" fmla="*/ 0 h 3314248"/>
                  <a:gd name="connsiteX19" fmla="*/ 1132704 w 2984467"/>
                  <a:gd name="connsiteY19" fmla="*/ 2040821 h 3314248"/>
                  <a:gd name="connsiteX0" fmla="*/ 1141172 w 2984467"/>
                  <a:gd name="connsiteY0" fmla="*/ 2243347 h 3314248"/>
                  <a:gd name="connsiteX1" fmla="*/ 1188524 w 2984467"/>
                  <a:gd name="connsiteY1" fmla="*/ 2498965 h 3314248"/>
                  <a:gd name="connsiteX2" fmla="*/ 2848391 w 2984467"/>
                  <a:gd name="connsiteY2" fmla="*/ 2498965 h 3314248"/>
                  <a:gd name="connsiteX3" fmla="*/ 2848391 w 2984467"/>
                  <a:gd name="connsiteY3" fmla="*/ 2788949 h 3314248"/>
                  <a:gd name="connsiteX4" fmla="*/ 2984467 w 2984467"/>
                  <a:gd name="connsiteY4" fmla="*/ 3027056 h 3314248"/>
                  <a:gd name="connsiteX5" fmla="*/ 2697276 w 2984467"/>
                  <a:gd name="connsiteY5" fmla="*/ 3314248 h 3314248"/>
                  <a:gd name="connsiteX6" fmla="*/ 2410084 w 2984467"/>
                  <a:gd name="connsiteY6" fmla="*/ 3027056 h 3314248"/>
                  <a:gd name="connsiteX7" fmla="*/ 2540252 w 2984467"/>
                  <a:gd name="connsiteY7" fmla="*/ 2792932 h 3314248"/>
                  <a:gd name="connsiteX8" fmla="*/ 1267292 w 2984467"/>
                  <a:gd name="connsiteY8" fmla="*/ 2792932 h 3314248"/>
                  <a:gd name="connsiteX9" fmla="*/ 1269489 w 2984467"/>
                  <a:gd name="connsiteY9" fmla="*/ 2801136 h 3314248"/>
                  <a:gd name="connsiteX10" fmla="*/ 1387490 w 2984467"/>
                  <a:gd name="connsiteY10" fmla="*/ 3027056 h 3314248"/>
                  <a:gd name="connsiteX11" fmla="*/ 1100298 w 2984467"/>
                  <a:gd name="connsiteY11" fmla="*/ 3314248 h 3314248"/>
                  <a:gd name="connsiteX12" fmla="*/ 813106 w 2984467"/>
                  <a:gd name="connsiteY12" fmla="*/ 3027056 h 3314248"/>
                  <a:gd name="connsiteX13" fmla="*/ 959943 w 2984467"/>
                  <a:gd name="connsiteY13" fmla="*/ 2781695 h 3314248"/>
                  <a:gd name="connsiteX14" fmla="*/ 297574 w 2984467"/>
                  <a:gd name="connsiteY14" fmla="*/ 309696 h 3314248"/>
                  <a:gd name="connsiteX15" fmla="*/ 0 w 2984467"/>
                  <a:gd name="connsiteY15" fmla="*/ 309696 h 3314248"/>
                  <a:gd name="connsiteX16" fmla="*/ 0 w 2984467"/>
                  <a:gd name="connsiteY16" fmla="*/ 15729 h 3314248"/>
                  <a:gd name="connsiteX17" fmla="*/ 460224 w 2984467"/>
                  <a:gd name="connsiteY17" fmla="*/ 15729 h 3314248"/>
                  <a:gd name="connsiteX18" fmla="*/ 518928 w 2984467"/>
                  <a:gd name="connsiteY18" fmla="*/ 0 h 3314248"/>
                  <a:gd name="connsiteX0" fmla="*/ 1188524 w 2984467"/>
                  <a:gd name="connsiteY0" fmla="*/ 2498965 h 3314248"/>
                  <a:gd name="connsiteX1" fmla="*/ 2848391 w 2984467"/>
                  <a:gd name="connsiteY1" fmla="*/ 2498965 h 3314248"/>
                  <a:gd name="connsiteX2" fmla="*/ 2848391 w 2984467"/>
                  <a:gd name="connsiteY2" fmla="*/ 2788949 h 3314248"/>
                  <a:gd name="connsiteX3" fmla="*/ 2984467 w 2984467"/>
                  <a:gd name="connsiteY3" fmla="*/ 3027056 h 3314248"/>
                  <a:gd name="connsiteX4" fmla="*/ 2697276 w 2984467"/>
                  <a:gd name="connsiteY4" fmla="*/ 3314248 h 3314248"/>
                  <a:gd name="connsiteX5" fmla="*/ 2410084 w 2984467"/>
                  <a:gd name="connsiteY5" fmla="*/ 3027056 h 3314248"/>
                  <a:gd name="connsiteX6" fmla="*/ 2540252 w 2984467"/>
                  <a:gd name="connsiteY6" fmla="*/ 2792932 h 3314248"/>
                  <a:gd name="connsiteX7" fmla="*/ 1267292 w 2984467"/>
                  <a:gd name="connsiteY7" fmla="*/ 2792932 h 3314248"/>
                  <a:gd name="connsiteX8" fmla="*/ 1269489 w 2984467"/>
                  <a:gd name="connsiteY8" fmla="*/ 2801136 h 3314248"/>
                  <a:gd name="connsiteX9" fmla="*/ 1387490 w 2984467"/>
                  <a:gd name="connsiteY9" fmla="*/ 3027056 h 3314248"/>
                  <a:gd name="connsiteX10" fmla="*/ 1100298 w 2984467"/>
                  <a:gd name="connsiteY10" fmla="*/ 3314248 h 3314248"/>
                  <a:gd name="connsiteX11" fmla="*/ 813106 w 2984467"/>
                  <a:gd name="connsiteY11" fmla="*/ 3027056 h 3314248"/>
                  <a:gd name="connsiteX12" fmla="*/ 959943 w 2984467"/>
                  <a:gd name="connsiteY12" fmla="*/ 2781695 h 3314248"/>
                  <a:gd name="connsiteX13" fmla="*/ 297574 w 2984467"/>
                  <a:gd name="connsiteY13" fmla="*/ 309696 h 3314248"/>
                  <a:gd name="connsiteX14" fmla="*/ 0 w 2984467"/>
                  <a:gd name="connsiteY14" fmla="*/ 309696 h 3314248"/>
                  <a:gd name="connsiteX15" fmla="*/ 0 w 2984467"/>
                  <a:gd name="connsiteY15" fmla="*/ 15729 h 3314248"/>
                  <a:gd name="connsiteX16" fmla="*/ 460224 w 2984467"/>
                  <a:gd name="connsiteY16" fmla="*/ 15729 h 3314248"/>
                  <a:gd name="connsiteX17" fmla="*/ 518928 w 2984467"/>
                  <a:gd name="connsiteY17" fmla="*/ 0 h 3314248"/>
                  <a:gd name="connsiteX0" fmla="*/ 1188524 w 2984467"/>
                  <a:gd name="connsiteY0" fmla="*/ 2498965 h 3314248"/>
                  <a:gd name="connsiteX1" fmla="*/ 2848391 w 2984467"/>
                  <a:gd name="connsiteY1" fmla="*/ 2498965 h 3314248"/>
                  <a:gd name="connsiteX2" fmla="*/ 2848391 w 2984467"/>
                  <a:gd name="connsiteY2" fmla="*/ 2788949 h 3314248"/>
                  <a:gd name="connsiteX3" fmla="*/ 2984467 w 2984467"/>
                  <a:gd name="connsiteY3" fmla="*/ 3027056 h 3314248"/>
                  <a:gd name="connsiteX4" fmla="*/ 2697276 w 2984467"/>
                  <a:gd name="connsiteY4" fmla="*/ 3314248 h 3314248"/>
                  <a:gd name="connsiteX5" fmla="*/ 2410084 w 2984467"/>
                  <a:gd name="connsiteY5" fmla="*/ 3027056 h 3314248"/>
                  <a:gd name="connsiteX6" fmla="*/ 2540252 w 2984467"/>
                  <a:gd name="connsiteY6" fmla="*/ 2792932 h 3314248"/>
                  <a:gd name="connsiteX7" fmla="*/ 1267292 w 2984467"/>
                  <a:gd name="connsiteY7" fmla="*/ 2792932 h 3314248"/>
                  <a:gd name="connsiteX8" fmla="*/ 1269489 w 2984467"/>
                  <a:gd name="connsiteY8" fmla="*/ 2801136 h 3314248"/>
                  <a:gd name="connsiteX9" fmla="*/ 1387490 w 2984467"/>
                  <a:gd name="connsiteY9" fmla="*/ 3027056 h 3314248"/>
                  <a:gd name="connsiteX10" fmla="*/ 1100298 w 2984467"/>
                  <a:gd name="connsiteY10" fmla="*/ 3314248 h 3314248"/>
                  <a:gd name="connsiteX11" fmla="*/ 813106 w 2984467"/>
                  <a:gd name="connsiteY11" fmla="*/ 3027056 h 3314248"/>
                  <a:gd name="connsiteX12" fmla="*/ 959943 w 2984467"/>
                  <a:gd name="connsiteY12" fmla="*/ 2781695 h 3314248"/>
                  <a:gd name="connsiteX13" fmla="*/ 297574 w 2984467"/>
                  <a:gd name="connsiteY13" fmla="*/ 309696 h 3314248"/>
                  <a:gd name="connsiteX14" fmla="*/ 0 w 2984467"/>
                  <a:gd name="connsiteY14" fmla="*/ 309696 h 3314248"/>
                  <a:gd name="connsiteX15" fmla="*/ 0 w 2984467"/>
                  <a:gd name="connsiteY15" fmla="*/ 15729 h 3314248"/>
                  <a:gd name="connsiteX16" fmla="*/ 518928 w 2984467"/>
                  <a:gd name="connsiteY16" fmla="*/ 0 h 3314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84467" h="3314248">
                    <a:moveTo>
                      <a:pt x="1188524" y="2498965"/>
                    </a:moveTo>
                    <a:lnTo>
                      <a:pt x="2848391" y="2498965"/>
                    </a:lnTo>
                    <a:lnTo>
                      <a:pt x="2848391" y="2788949"/>
                    </a:lnTo>
                    <a:cubicBezTo>
                      <a:pt x="2931309" y="2835505"/>
                      <a:pt x="2984467" y="2925072"/>
                      <a:pt x="2984467" y="3027056"/>
                    </a:cubicBezTo>
                    <a:cubicBezTo>
                      <a:pt x="2984467" y="3185668"/>
                      <a:pt x="2855887" y="3314248"/>
                      <a:pt x="2697276" y="3314248"/>
                    </a:cubicBezTo>
                    <a:cubicBezTo>
                      <a:pt x="2538664" y="3314248"/>
                      <a:pt x="2410084" y="3185668"/>
                      <a:pt x="2410084" y="3027056"/>
                    </a:cubicBezTo>
                    <a:cubicBezTo>
                      <a:pt x="2410084" y="2927673"/>
                      <a:pt x="2460566" y="2840079"/>
                      <a:pt x="2540252" y="2792932"/>
                    </a:cubicBezTo>
                    <a:lnTo>
                      <a:pt x="1267292" y="2792932"/>
                    </a:lnTo>
                    <a:lnTo>
                      <a:pt x="1269489" y="2801136"/>
                    </a:lnTo>
                    <a:cubicBezTo>
                      <a:pt x="1342305" y="2849558"/>
                      <a:pt x="1387490" y="2933031"/>
                      <a:pt x="1387490" y="3027056"/>
                    </a:cubicBezTo>
                    <a:cubicBezTo>
                      <a:pt x="1387490" y="3185668"/>
                      <a:pt x="1258910" y="3314248"/>
                      <a:pt x="1100298" y="3314248"/>
                    </a:cubicBezTo>
                    <a:cubicBezTo>
                      <a:pt x="941687" y="3314248"/>
                      <a:pt x="813106" y="3185668"/>
                      <a:pt x="813106" y="3027056"/>
                    </a:cubicBezTo>
                    <a:cubicBezTo>
                      <a:pt x="813106" y="2920356"/>
                      <a:pt x="871295" y="2827247"/>
                      <a:pt x="959943" y="2781695"/>
                    </a:cubicBezTo>
                    <a:lnTo>
                      <a:pt x="297574" y="309696"/>
                    </a:lnTo>
                    <a:lnTo>
                      <a:pt x="0" y="309696"/>
                    </a:lnTo>
                    <a:lnTo>
                      <a:pt x="0" y="15729"/>
                    </a:lnTo>
                    <a:lnTo>
                      <a:pt x="518928" y="0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5" name="Rounded Rectangle 5">
                <a:extLst>
                  <a:ext uri="{FF2B5EF4-FFF2-40B4-BE49-F238E27FC236}">
                    <a16:creationId xmlns="" xmlns:a16="http://schemas.microsoft.com/office/drawing/2014/main" id="{1B626747-8435-4754-997C-65D9EF97D67F}"/>
                  </a:ext>
                </a:extLst>
              </p:cNvPr>
              <p:cNvSpPr/>
              <p:nvPr/>
            </p:nvSpPr>
            <p:spPr>
              <a:xfrm>
                <a:off x="1614370" y="2058499"/>
                <a:ext cx="2525582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6" name="Rounded Rectangle 7">
                <a:extLst>
                  <a:ext uri="{FF2B5EF4-FFF2-40B4-BE49-F238E27FC236}">
                    <a16:creationId xmlns="" xmlns:a16="http://schemas.microsoft.com/office/drawing/2014/main" id="{EAFBD77E-5F11-4C23-B19C-B7A632CED208}"/>
                  </a:ext>
                </a:extLst>
              </p:cNvPr>
              <p:cNvSpPr/>
              <p:nvPr/>
            </p:nvSpPr>
            <p:spPr>
              <a:xfrm>
                <a:off x="1824325" y="2681351"/>
                <a:ext cx="2099603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Rounded Rectangle 8">
                <a:extLst>
                  <a:ext uri="{FF2B5EF4-FFF2-40B4-BE49-F238E27FC236}">
                    <a16:creationId xmlns="" xmlns:a16="http://schemas.microsoft.com/office/drawing/2014/main" id="{E18A15D3-5A12-4CBD-BDC7-AF55FF8F3900}"/>
                  </a:ext>
                </a:extLst>
              </p:cNvPr>
              <p:cNvSpPr/>
              <p:nvPr/>
            </p:nvSpPr>
            <p:spPr>
              <a:xfrm>
                <a:off x="1994411" y="3304203"/>
                <a:ext cx="1673624" cy="288032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Rounded Rectangle 2">
              <a:extLst>
                <a:ext uri="{FF2B5EF4-FFF2-40B4-BE49-F238E27FC236}">
                  <a16:creationId xmlns="" xmlns:a16="http://schemas.microsoft.com/office/drawing/2014/main" id="{8E50A9D2-E05C-4342-8EAE-19346A2AD8F9}"/>
                </a:ext>
              </a:extLst>
            </p:cNvPr>
            <p:cNvSpPr/>
            <p:nvPr/>
          </p:nvSpPr>
          <p:spPr>
            <a:xfrm>
              <a:off x="2243774" y="1558391"/>
              <a:ext cx="291006" cy="291006"/>
            </a:xfrm>
            <a:custGeom>
              <a:avLst/>
              <a:gdLst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71732 w 3960440"/>
                <a:gd name="connsiteY2" fmla="*/ 2285845 h 3960000"/>
                <a:gd name="connsiteX3" fmla="*/ 1338560 w 3960440"/>
                <a:gd name="connsiteY3" fmla="*/ 1981614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71732 w 3960440"/>
                <a:gd name="connsiteY2" fmla="*/ 2285845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796414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182276 w 3960440"/>
                <a:gd name="connsiteY4" fmla="*/ 1442314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873721 w 3960440"/>
                <a:gd name="connsiteY10" fmla="*/ 1156628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25929 w 3960440"/>
                <a:gd name="connsiteY11" fmla="*/ 1392629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21788 w 3960440"/>
                <a:gd name="connsiteY12" fmla="*/ 1897758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03335 w 3960440"/>
                <a:gd name="connsiteY14" fmla="*/ 2485692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10984 w 3960440"/>
                <a:gd name="connsiteY8" fmla="*/ 2071653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072459 w 3960440"/>
                <a:gd name="connsiteY9" fmla="*/ 1512703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38586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30780 w 3960440"/>
                <a:gd name="connsiteY6" fmla="*/ 1554106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24394 w 3960440"/>
                <a:gd name="connsiteY7" fmla="*/ 2278672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1995341 w 3960440"/>
                <a:gd name="connsiteY8" fmla="*/ 2082197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66603 w 3960440"/>
                <a:gd name="connsiteY14" fmla="*/ 2506778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283619 w 3960440"/>
                <a:gd name="connsiteY15" fmla="*/ 2688571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44820 w 3960440"/>
                <a:gd name="connsiteY16" fmla="*/ 1595509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2134565 w 3960440"/>
                <a:gd name="connsiteY17" fmla="*/ 477605 h 3960000"/>
                <a:gd name="connsiteX18" fmla="*/ 1979373 w 3960440"/>
                <a:gd name="connsiteY18" fmla="*/ 472350 h 3960000"/>
                <a:gd name="connsiteX19" fmla="*/ 436907 w 3960440"/>
                <a:gd name="connsiteY19" fmla="*/ 0 h 3960000"/>
                <a:gd name="connsiteX20" fmla="*/ 3523533 w 3960440"/>
                <a:gd name="connsiteY20" fmla="*/ 0 h 3960000"/>
                <a:gd name="connsiteX21" fmla="*/ 3960440 w 3960440"/>
                <a:gd name="connsiteY21" fmla="*/ 436907 h 3960000"/>
                <a:gd name="connsiteX22" fmla="*/ 3960440 w 3960440"/>
                <a:gd name="connsiteY22" fmla="*/ 3523093 h 3960000"/>
                <a:gd name="connsiteX23" fmla="*/ 3523533 w 3960440"/>
                <a:gd name="connsiteY23" fmla="*/ 3960000 h 3960000"/>
                <a:gd name="connsiteX24" fmla="*/ 436907 w 3960440"/>
                <a:gd name="connsiteY24" fmla="*/ 3960000 h 3960000"/>
                <a:gd name="connsiteX25" fmla="*/ 0 w 3960440"/>
                <a:gd name="connsiteY25" fmla="*/ 3523093 h 3960000"/>
                <a:gd name="connsiteX26" fmla="*/ 0 w 3960440"/>
                <a:gd name="connsiteY26" fmla="*/ 436907 h 3960000"/>
                <a:gd name="connsiteX27" fmla="*/ 436907 w 3960440"/>
                <a:gd name="connsiteY27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296382 w 3960440"/>
                <a:gd name="connsiteY3" fmla="*/ 1907811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328015 w 3960440"/>
                <a:gd name="connsiteY3" fmla="*/ 1812920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  <a:gd name="connsiteX0" fmla="*/ 1979373 w 3960440"/>
                <a:gd name="connsiteY0" fmla="*/ 472350 h 3960000"/>
                <a:gd name="connsiteX1" fmla="*/ 813783 w 3960440"/>
                <a:gd name="connsiteY1" fmla="*/ 1434034 h 3960000"/>
                <a:gd name="connsiteX2" fmla="*/ 1119009 w 3960440"/>
                <a:gd name="connsiteY2" fmla="*/ 2222584 h 3960000"/>
                <a:gd name="connsiteX3" fmla="*/ 1328015 w 3960440"/>
                <a:gd name="connsiteY3" fmla="*/ 1812920 h 3960000"/>
                <a:gd name="connsiteX4" fmla="*/ 1234998 w 3960440"/>
                <a:gd name="connsiteY4" fmla="*/ 1431771 h 3960000"/>
                <a:gd name="connsiteX5" fmla="*/ 2217373 w 3960440"/>
                <a:gd name="connsiteY5" fmla="*/ 891303 h 3960000"/>
                <a:gd name="connsiteX6" fmla="*/ 2783502 w 3960440"/>
                <a:gd name="connsiteY6" fmla="*/ 1606823 h 3960000"/>
                <a:gd name="connsiteX7" fmla="*/ 2456028 w 3960440"/>
                <a:gd name="connsiteY7" fmla="*/ 2225955 h 3960000"/>
                <a:gd name="connsiteX8" fmla="*/ 2026974 w 3960440"/>
                <a:gd name="connsiteY8" fmla="*/ 2018938 h 3960000"/>
                <a:gd name="connsiteX9" fmla="*/ 2135727 w 3960440"/>
                <a:gd name="connsiteY9" fmla="*/ 1554876 h 3960000"/>
                <a:gd name="connsiteX10" fmla="*/ 1915898 w 3960440"/>
                <a:gd name="connsiteY10" fmla="*/ 1219889 h 3960000"/>
                <a:gd name="connsiteX11" fmla="*/ 1589196 w 3960440"/>
                <a:gd name="connsiteY11" fmla="*/ 1434803 h 3960000"/>
                <a:gd name="connsiteX12" fmla="*/ 1574511 w 3960440"/>
                <a:gd name="connsiteY12" fmla="*/ 1939931 h 3960000"/>
                <a:gd name="connsiteX13" fmla="*/ 1339611 w 3960440"/>
                <a:gd name="connsiteY13" fmla="*/ 3487664 h 3960000"/>
                <a:gd name="connsiteX14" fmla="*/ 1887692 w 3960440"/>
                <a:gd name="connsiteY14" fmla="*/ 2422431 h 3960000"/>
                <a:gd name="connsiteX15" fmla="*/ 2336342 w 3960440"/>
                <a:gd name="connsiteY15" fmla="*/ 2720202 h 3960000"/>
                <a:gd name="connsiteX16" fmla="*/ 3176454 w 3960440"/>
                <a:gd name="connsiteY16" fmla="*/ 1627140 h 3960000"/>
                <a:gd name="connsiteX17" fmla="*/ 1979373 w 3960440"/>
                <a:gd name="connsiteY17" fmla="*/ 472350 h 3960000"/>
                <a:gd name="connsiteX18" fmla="*/ 436907 w 3960440"/>
                <a:gd name="connsiteY18" fmla="*/ 0 h 3960000"/>
                <a:gd name="connsiteX19" fmla="*/ 3523533 w 3960440"/>
                <a:gd name="connsiteY19" fmla="*/ 0 h 3960000"/>
                <a:gd name="connsiteX20" fmla="*/ 3960440 w 3960440"/>
                <a:gd name="connsiteY20" fmla="*/ 436907 h 3960000"/>
                <a:gd name="connsiteX21" fmla="*/ 3960440 w 3960440"/>
                <a:gd name="connsiteY21" fmla="*/ 3523093 h 3960000"/>
                <a:gd name="connsiteX22" fmla="*/ 3523533 w 3960440"/>
                <a:gd name="connsiteY22" fmla="*/ 3960000 h 3960000"/>
                <a:gd name="connsiteX23" fmla="*/ 436907 w 3960440"/>
                <a:gd name="connsiteY23" fmla="*/ 3960000 h 3960000"/>
                <a:gd name="connsiteX24" fmla="*/ 0 w 3960440"/>
                <a:gd name="connsiteY24" fmla="*/ 3523093 h 3960000"/>
                <a:gd name="connsiteX25" fmla="*/ 0 w 3960440"/>
                <a:gd name="connsiteY25" fmla="*/ 436907 h 3960000"/>
                <a:gd name="connsiteX26" fmla="*/ 436907 w 3960440"/>
                <a:gd name="connsiteY26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960440" h="3960000">
                  <a:moveTo>
                    <a:pt x="1979373" y="472350"/>
                  </a:moveTo>
                  <a:cubicBezTo>
                    <a:pt x="1228307" y="485871"/>
                    <a:pt x="850011" y="1078219"/>
                    <a:pt x="813783" y="1434034"/>
                  </a:cubicBezTo>
                  <a:cubicBezTo>
                    <a:pt x="787561" y="1781828"/>
                    <a:pt x="889690" y="2005359"/>
                    <a:pt x="1119009" y="2222584"/>
                  </a:cubicBezTo>
                  <a:cubicBezTo>
                    <a:pt x="1178964" y="2123026"/>
                    <a:pt x="1260199" y="1908547"/>
                    <a:pt x="1328015" y="1812920"/>
                  </a:cubicBezTo>
                  <a:cubicBezTo>
                    <a:pt x="1222115" y="1647651"/>
                    <a:pt x="1255483" y="1756375"/>
                    <a:pt x="1234998" y="1431771"/>
                  </a:cubicBezTo>
                  <a:cubicBezTo>
                    <a:pt x="1331609" y="922504"/>
                    <a:pt x="1719145" y="812633"/>
                    <a:pt x="2217373" y="891303"/>
                  </a:cubicBezTo>
                  <a:cubicBezTo>
                    <a:pt x="2693518" y="1016895"/>
                    <a:pt x="2787642" y="1344599"/>
                    <a:pt x="2783502" y="1606823"/>
                  </a:cubicBezTo>
                  <a:cubicBezTo>
                    <a:pt x="2771081" y="1743454"/>
                    <a:pt x="2679609" y="2064482"/>
                    <a:pt x="2456028" y="2225955"/>
                  </a:cubicBezTo>
                  <a:cubicBezTo>
                    <a:pt x="2192422" y="2399851"/>
                    <a:pt x="2004893" y="2209395"/>
                    <a:pt x="2026974" y="2018938"/>
                  </a:cubicBezTo>
                  <a:cubicBezTo>
                    <a:pt x="2072519" y="1810540"/>
                    <a:pt x="2086043" y="1754994"/>
                    <a:pt x="2135727" y="1554876"/>
                  </a:cubicBezTo>
                  <a:cubicBezTo>
                    <a:pt x="2195073" y="1382360"/>
                    <a:pt x="2084273" y="1259912"/>
                    <a:pt x="1915898" y="1219889"/>
                  </a:cubicBezTo>
                  <a:cubicBezTo>
                    <a:pt x="1750283" y="1186766"/>
                    <a:pt x="1626460" y="1331294"/>
                    <a:pt x="1589196" y="1434803"/>
                  </a:cubicBezTo>
                  <a:cubicBezTo>
                    <a:pt x="1499489" y="1732912"/>
                    <a:pt x="1614533" y="1824000"/>
                    <a:pt x="1574511" y="1939931"/>
                  </a:cubicBezTo>
                  <a:cubicBezTo>
                    <a:pt x="1332991" y="2671400"/>
                    <a:pt x="1220920" y="3468343"/>
                    <a:pt x="1339611" y="3487664"/>
                  </a:cubicBezTo>
                  <a:cubicBezTo>
                    <a:pt x="1434840" y="3497327"/>
                    <a:pt x="1730357" y="3129057"/>
                    <a:pt x="1887692" y="2422431"/>
                  </a:cubicBezTo>
                  <a:cubicBezTo>
                    <a:pt x="1985681" y="2531460"/>
                    <a:pt x="2093439" y="2747804"/>
                    <a:pt x="2336342" y="2720202"/>
                  </a:cubicBezTo>
                  <a:cubicBezTo>
                    <a:pt x="2693796" y="2666377"/>
                    <a:pt x="3092265" y="2401394"/>
                    <a:pt x="3176454" y="1627140"/>
                  </a:cubicBezTo>
                  <a:cubicBezTo>
                    <a:pt x="3254038" y="999456"/>
                    <a:pt x="2816023" y="430731"/>
                    <a:pt x="1979373" y="472350"/>
                  </a:cubicBezTo>
                  <a:close/>
                  <a:moveTo>
                    <a:pt x="436907" y="0"/>
                  </a:moveTo>
                  <a:lnTo>
                    <a:pt x="3523533" y="0"/>
                  </a:lnTo>
                  <a:cubicBezTo>
                    <a:pt x="3764830" y="0"/>
                    <a:pt x="3960440" y="195610"/>
                    <a:pt x="3960440" y="436907"/>
                  </a:cubicBezTo>
                  <a:lnTo>
                    <a:pt x="3960440" y="3523093"/>
                  </a:lnTo>
                  <a:cubicBezTo>
                    <a:pt x="3960440" y="3764390"/>
                    <a:pt x="3764830" y="3960000"/>
                    <a:pt x="3523533" y="3960000"/>
                  </a:cubicBezTo>
                  <a:lnTo>
                    <a:pt x="436907" y="3960000"/>
                  </a:lnTo>
                  <a:cubicBezTo>
                    <a:pt x="195610" y="3960000"/>
                    <a:pt x="0" y="3764390"/>
                    <a:pt x="0" y="3523093"/>
                  </a:cubicBezTo>
                  <a:lnTo>
                    <a:pt x="0" y="436907"/>
                  </a:lnTo>
                  <a:cubicBezTo>
                    <a:pt x="0" y="195610"/>
                    <a:pt x="195610" y="0"/>
                    <a:pt x="4369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="" xmlns:a16="http://schemas.microsoft.com/office/drawing/2014/main" id="{C609C956-99B7-4FE0-933B-83FDF383C4AE}"/>
                </a:ext>
              </a:extLst>
            </p:cNvPr>
            <p:cNvSpPr/>
            <p:nvPr/>
          </p:nvSpPr>
          <p:spPr>
            <a:xfrm>
              <a:off x="1924505" y="1870476"/>
              <a:ext cx="291038" cy="291006"/>
            </a:xfrm>
            <a:custGeom>
              <a:avLst/>
              <a:gdLst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688485 w 3888432"/>
                <a:gd name="connsiteY5" fmla="*/ 147563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2688485 w 3888432"/>
                <a:gd name="connsiteY17" fmla="*/ 1475633 h 3960440"/>
                <a:gd name="connsiteX18" fmla="*/ 878058 w 3888432"/>
                <a:gd name="connsiteY18" fmla="*/ 648072 h 3960440"/>
                <a:gd name="connsiteX19" fmla="*/ 554477 w 3888432"/>
                <a:gd name="connsiteY19" fmla="*/ 971653 h 3960440"/>
                <a:gd name="connsiteX20" fmla="*/ 878058 w 3888432"/>
                <a:gd name="connsiteY20" fmla="*/ 1295234 h 3960440"/>
                <a:gd name="connsiteX21" fmla="*/ 1201639 w 3888432"/>
                <a:gd name="connsiteY21" fmla="*/ 971653 h 3960440"/>
                <a:gd name="connsiteX22" fmla="*/ 878058 w 3888432"/>
                <a:gd name="connsiteY22" fmla="*/ 648072 h 3960440"/>
                <a:gd name="connsiteX23" fmla="*/ 333511 w 3888432"/>
                <a:gd name="connsiteY23" fmla="*/ 0 h 3960440"/>
                <a:gd name="connsiteX24" fmla="*/ 3554921 w 3888432"/>
                <a:gd name="connsiteY24" fmla="*/ 0 h 3960440"/>
                <a:gd name="connsiteX25" fmla="*/ 3888432 w 3888432"/>
                <a:gd name="connsiteY25" fmla="*/ 333511 h 3960440"/>
                <a:gd name="connsiteX26" fmla="*/ 3888432 w 3888432"/>
                <a:gd name="connsiteY26" fmla="*/ 3626929 h 3960440"/>
                <a:gd name="connsiteX27" fmla="*/ 3554921 w 3888432"/>
                <a:gd name="connsiteY27" fmla="*/ 3960440 h 3960440"/>
                <a:gd name="connsiteX28" fmla="*/ 333511 w 3888432"/>
                <a:gd name="connsiteY28" fmla="*/ 3960440 h 3960440"/>
                <a:gd name="connsiteX29" fmla="*/ 0 w 3888432"/>
                <a:gd name="connsiteY29" fmla="*/ 3626929 h 3960440"/>
                <a:gd name="connsiteX30" fmla="*/ 0 w 3888432"/>
                <a:gd name="connsiteY30" fmla="*/ 333511 h 3960440"/>
                <a:gd name="connsiteX31" fmla="*/ 333511 w 3888432"/>
                <a:gd name="connsiteY31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36833 w 3888432"/>
                <a:gd name="connsiteY11" fmla="*/ 2084121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  <a:gd name="connsiteX0" fmla="*/ 554477 w 3888432"/>
                <a:gd name="connsiteY0" fmla="*/ 1512168 h 3960440"/>
                <a:gd name="connsiteX1" fmla="*/ 554477 w 3888432"/>
                <a:gd name="connsiteY1" fmla="*/ 3312368 h 3960440"/>
                <a:gd name="connsiteX2" fmla="*/ 1201638 w 3888432"/>
                <a:gd name="connsiteY2" fmla="*/ 3312368 h 3960440"/>
                <a:gd name="connsiteX3" fmla="*/ 1201638 w 3888432"/>
                <a:gd name="connsiteY3" fmla="*/ 1512168 h 3960440"/>
                <a:gd name="connsiteX4" fmla="*/ 554477 w 3888432"/>
                <a:gd name="connsiteY4" fmla="*/ 1512168 h 3960440"/>
                <a:gd name="connsiteX5" fmla="*/ 2840340 w 3888432"/>
                <a:gd name="connsiteY5" fmla="*/ 1479943 h 3960440"/>
                <a:gd name="connsiteX6" fmla="*/ 2136833 w 3888432"/>
                <a:gd name="connsiteY6" fmla="*/ 1785510 h 3960440"/>
                <a:gd name="connsiteX7" fmla="*/ 2136833 w 3888432"/>
                <a:gd name="connsiteY7" fmla="*/ 1510185 h 3960440"/>
                <a:gd name="connsiteX8" fmla="*/ 1489672 w 3888432"/>
                <a:gd name="connsiteY8" fmla="*/ 1510185 h 3960440"/>
                <a:gd name="connsiteX9" fmla="*/ 1489672 w 3888432"/>
                <a:gd name="connsiteY9" fmla="*/ 3310385 h 3960440"/>
                <a:gd name="connsiteX10" fmla="*/ 2136833 w 3888432"/>
                <a:gd name="connsiteY10" fmla="*/ 3310385 h 3960440"/>
                <a:gd name="connsiteX11" fmla="*/ 2147184 w 3888432"/>
                <a:gd name="connsiteY11" fmla="*/ 2155564 h 3960440"/>
                <a:gd name="connsiteX12" fmla="*/ 2673919 w 3888432"/>
                <a:gd name="connsiteY12" fmla="*/ 2138897 h 3960440"/>
                <a:gd name="connsiteX13" fmla="*/ 2679688 w 3888432"/>
                <a:gd name="connsiteY13" fmla="*/ 3312366 h 3960440"/>
                <a:gd name="connsiteX14" fmla="*/ 3326849 w 3888432"/>
                <a:gd name="connsiteY14" fmla="*/ 3312366 h 3960440"/>
                <a:gd name="connsiteX15" fmla="*/ 3333768 w 3888432"/>
                <a:gd name="connsiteY15" fmla="*/ 2128613 h 3960440"/>
                <a:gd name="connsiteX16" fmla="*/ 2840340 w 3888432"/>
                <a:gd name="connsiteY16" fmla="*/ 1479943 h 3960440"/>
                <a:gd name="connsiteX17" fmla="*/ 878058 w 3888432"/>
                <a:gd name="connsiteY17" fmla="*/ 648072 h 3960440"/>
                <a:gd name="connsiteX18" fmla="*/ 554477 w 3888432"/>
                <a:gd name="connsiteY18" fmla="*/ 971653 h 3960440"/>
                <a:gd name="connsiteX19" fmla="*/ 878058 w 3888432"/>
                <a:gd name="connsiteY19" fmla="*/ 1295234 h 3960440"/>
                <a:gd name="connsiteX20" fmla="*/ 1201639 w 3888432"/>
                <a:gd name="connsiteY20" fmla="*/ 971653 h 3960440"/>
                <a:gd name="connsiteX21" fmla="*/ 878058 w 3888432"/>
                <a:gd name="connsiteY21" fmla="*/ 648072 h 3960440"/>
                <a:gd name="connsiteX22" fmla="*/ 333511 w 3888432"/>
                <a:gd name="connsiteY22" fmla="*/ 0 h 3960440"/>
                <a:gd name="connsiteX23" fmla="*/ 3554921 w 3888432"/>
                <a:gd name="connsiteY23" fmla="*/ 0 h 3960440"/>
                <a:gd name="connsiteX24" fmla="*/ 3888432 w 3888432"/>
                <a:gd name="connsiteY24" fmla="*/ 333511 h 3960440"/>
                <a:gd name="connsiteX25" fmla="*/ 3888432 w 3888432"/>
                <a:gd name="connsiteY25" fmla="*/ 3626929 h 3960440"/>
                <a:gd name="connsiteX26" fmla="*/ 3554921 w 3888432"/>
                <a:gd name="connsiteY26" fmla="*/ 3960440 h 3960440"/>
                <a:gd name="connsiteX27" fmla="*/ 333511 w 3888432"/>
                <a:gd name="connsiteY27" fmla="*/ 3960440 h 3960440"/>
                <a:gd name="connsiteX28" fmla="*/ 0 w 3888432"/>
                <a:gd name="connsiteY28" fmla="*/ 3626929 h 3960440"/>
                <a:gd name="connsiteX29" fmla="*/ 0 w 3888432"/>
                <a:gd name="connsiteY29" fmla="*/ 333511 h 3960440"/>
                <a:gd name="connsiteX30" fmla="*/ 333511 w 3888432"/>
                <a:gd name="connsiteY30" fmla="*/ 0 h 3960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88432" h="3960440">
                  <a:moveTo>
                    <a:pt x="554477" y="1512168"/>
                  </a:moveTo>
                  <a:lnTo>
                    <a:pt x="554477" y="3312368"/>
                  </a:lnTo>
                  <a:lnTo>
                    <a:pt x="1201638" y="3312368"/>
                  </a:lnTo>
                  <a:lnTo>
                    <a:pt x="1201638" y="1512168"/>
                  </a:lnTo>
                  <a:lnTo>
                    <a:pt x="554477" y="1512168"/>
                  </a:lnTo>
                  <a:close/>
                  <a:moveTo>
                    <a:pt x="2840340" y="1479943"/>
                  </a:moveTo>
                  <a:cubicBezTo>
                    <a:pt x="2293254" y="1484797"/>
                    <a:pt x="2254084" y="1780470"/>
                    <a:pt x="2136833" y="1785510"/>
                  </a:cubicBezTo>
                  <a:lnTo>
                    <a:pt x="2136833" y="1510185"/>
                  </a:lnTo>
                  <a:lnTo>
                    <a:pt x="1489672" y="1510185"/>
                  </a:lnTo>
                  <a:lnTo>
                    <a:pt x="1489672" y="3310385"/>
                  </a:lnTo>
                  <a:lnTo>
                    <a:pt x="2136833" y="3310385"/>
                  </a:lnTo>
                  <a:cubicBezTo>
                    <a:pt x="2140283" y="2925445"/>
                    <a:pt x="2133383" y="2560917"/>
                    <a:pt x="2147184" y="2155564"/>
                  </a:cubicBezTo>
                  <a:cubicBezTo>
                    <a:pt x="2187272" y="1842063"/>
                    <a:pt x="2668986" y="1938990"/>
                    <a:pt x="2673919" y="2138897"/>
                  </a:cubicBezTo>
                  <a:lnTo>
                    <a:pt x="2679688" y="3312366"/>
                  </a:lnTo>
                  <a:lnTo>
                    <a:pt x="3326849" y="3312366"/>
                  </a:lnTo>
                  <a:cubicBezTo>
                    <a:pt x="3329155" y="2917782"/>
                    <a:pt x="3331462" y="2523197"/>
                    <a:pt x="3333768" y="2128613"/>
                  </a:cubicBezTo>
                  <a:cubicBezTo>
                    <a:pt x="3339026" y="1942962"/>
                    <a:pt x="3184753" y="1475890"/>
                    <a:pt x="2840340" y="1479943"/>
                  </a:cubicBezTo>
                  <a:close/>
                  <a:moveTo>
                    <a:pt x="878058" y="648072"/>
                  </a:moveTo>
                  <a:cubicBezTo>
                    <a:pt x="699349" y="648072"/>
                    <a:pt x="554477" y="792944"/>
                    <a:pt x="554477" y="971653"/>
                  </a:cubicBezTo>
                  <a:cubicBezTo>
                    <a:pt x="554477" y="1150362"/>
                    <a:pt x="699349" y="1295234"/>
                    <a:pt x="878058" y="1295234"/>
                  </a:cubicBezTo>
                  <a:cubicBezTo>
                    <a:pt x="1056767" y="1295234"/>
                    <a:pt x="1201639" y="1150362"/>
                    <a:pt x="1201639" y="971653"/>
                  </a:cubicBezTo>
                  <a:cubicBezTo>
                    <a:pt x="1201639" y="792944"/>
                    <a:pt x="1056767" y="648072"/>
                    <a:pt x="878058" y="648072"/>
                  </a:cubicBezTo>
                  <a:close/>
                  <a:moveTo>
                    <a:pt x="333511" y="0"/>
                  </a:moveTo>
                  <a:lnTo>
                    <a:pt x="3554921" y="0"/>
                  </a:lnTo>
                  <a:cubicBezTo>
                    <a:pt x="3739114" y="0"/>
                    <a:pt x="3888432" y="149318"/>
                    <a:pt x="3888432" y="333511"/>
                  </a:cubicBezTo>
                  <a:lnTo>
                    <a:pt x="3888432" y="3626929"/>
                  </a:lnTo>
                  <a:cubicBezTo>
                    <a:pt x="3888432" y="3811122"/>
                    <a:pt x="3739114" y="3960440"/>
                    <a:pt x="3554921" y="3960440"/>
                  </a:cubicBezTo>
                  <a:lnTo>
                    <a:pt x="333511" y="3960440"/>
                  </a:lnTo>
                  <a:cubicBezTo>
                    <a:pt x="149318" y="3960440"/>
                    <a:pt x="0" y="3811122"/>
                    <a:pt x="0" y="3626929"/>
                  </a:cubicBezTo>
                  <a:lnTo>
                    <a:pt x="0" y="333511"/>
                  </a:lnTo>
                  <a:cubicBezTo>
                    <a:pt x="0" y="149318"/>
                    <a:pt x="149318" y="0"/>
                    <a:pt x="3335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2">
              <a:extLst>
                <a:ext uri="{FF2B5EF4-FFF2-40B4-BE49-F238E27FC236}">
                  <a16:creationId xmlns="" xmlns:a16="http://schemas.microsoft.com/office/drawing/2014/main" id="{E2AA6D0A-682C-4E51-B767-BD1D6429F586}"/>
                </a:ext>
              </a:extLst>
            </p:cNvPr>
            <p:cNvSpPr/>
            <p:nvPr/>
          </p:nvSpPr>
          <p:spPr>
            <a:xfrm>
              <a:off x="2866592" y="1854933"/>
              <a:ext cx="291006" cy="291006"/>
            </a:xfrm>
            <a:custGeom>
              <a:avLst/>
              <a:gdLst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155131 w 3960000"/>
                <a:gd name="connsiteY16" fmla="*/ 1419365 h 3960000"/>
                <a:gd name="connsiteX17" fmla="*/ 3207849 w 3960000"/>
                <a:gd name="connsiteY17" fmla="*/ 1493166 h 3960000"/>
                <a:gd name="connsiteX18" fmla="*/ 3407333 w 3960000"/>
                <a:gd name="connsiteY18" fmla="*/ 1117847 h 3960000"/>
                <a:gd name="connsiteX19" fmla="*/ 3108461 w 3960000"/>
                <a:gd name="connsiteY19" fmla="*/ 1185086 h 3960000"/>
                <a:gd name="connsiteX20" fmla="*/ 3334650 w 3960000"/>
                <a:gd name="connsiteY20" fmla="*/ 883134 h 3960000"/>
                <a:gd name="connsiteX21" fmla="*/ 2995677 w 3960000"/>
                <a:gd name="connsiteY21" fmla="*/ 1008938 h 3960000"/>
                <a:gd name="connsiteX22" fmla="*/ 2538382 w 3960000"/>
                <a:gd name="connsiteY22" fmla="*/ 802616 h 3960000"/>
                <a:gd name="connsiteX23" fmla="*/ 308009 w 3960000"/>
                <a:gd name="connsiteY23" fmla="*/ 0 h 3960000"/>
                <a:gd name="connsiteX24" fmla="*/ 3651991 w 3960000"/>
                <a:gd name="connsiteY24" fmla="*/ 0 h 3960000"/>
                <a:gd name="connsiteX25" fmla="*/ 3960000 w 3960000"/>
                <a:gd name="connsiteY25" fmla="*/ 308009 h 3960000"/>
                <a:gd name="connsiteX26" fmla="*/ 3960000 w 3960000"/>
                <a:gd name="connsiteY26" fmla="*/ 3651991 h 3960000"/>
                <a:gd name="connsiteX27" fmla="*/ 3651991 w 3960000"/>
                <a:gd name="connsiteY27" fmla="*/ 3960000 h 3960000"/>
                <a:gd name="connsiteX28" fmla="*/ 308009 w 3960000"/>
                <a:gd name="connsiteY28" fmla="*/ 3960000 h 3960000"/>
                <a:gd name="connsiteX29" fmla="*/ 0 w 3960000"/>
                <a:gd name="connsiteY29" fmla="*/ 3651991 h 3960000"/>
                <a:gd name="connsiteX30" fmla="*/ 0 w 3960000"/>
                <a:gd name="connsiteY30" fmla="*/ 308009 h 3960000"/>
                <a:gd name="connsiteX31" fmla="*/ 308009 w 3960000"/>
                <a:gd name="connsiteY31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55131 w 3960000"/>
                <a:gd name="connsiteY2" fmla="*/ 1419362 h 3960000"/>
                <a:gd name="connsiteX3" fmla="*/ 3160999 w 3960000"/>
                <a:gd name="connsiteY3" fmla="*/ 1374274 h 3960000"/>
                <a:gd name="connsiteX4" fmla="*/ 2538382 w 3960000"/>
                <a:gd name="connsiteY4" fmla="*/ 802616 h 3960000"/>
                <a:gd name="connsiteX5" fmla="*/ 1921633 w 3960000"/>
                <a:gd name="connsiteY5" fmla="*/ 1419365 h 3960000"/>
                <a:gd name="connsiteX6" fmla="*/ 1942445 w 3960000"/>
                <a:gd name="connsiteY6" fmla="*/ 1570340 h 3960000"/>
                <a:gd name="connsiteX7" fmla="*/ 752016 w 3960000"/>
                <a:gd name="connsiteY7" fmla="*/ 931012 h 3960000"/>
                <a:gd name="connsiteX8" fmla="*/ 934030 w 3960000"/>
                <a:gd name="connsiteY8" fmla="*/ 1745738 h 3960000"/>
                <a:gd name="connsiteX9" fmla="*/ 665343 w 3960000"/>
                <a:gd name="connsiteY9" fmla="*/ 1650397 h 3960000"/>
                <a:gd name="connsiteX10" fmla="*/ 1111709 w 3960000"/>
                <a:gd name="connsiteY10" fmla="*/ 2257108 h 3960000"/>
                <a:gd name="connsiteX11" fmla="*/ 856023 w 3960000"/>
                <a:gd name="connsiteY11" fmla="*/ 2244108 h 3960000"/>
                <a:gd name="connsiteX12" fmla="*/ 1402064 w 3960000"/>
                <a:gd name="connsiteY12" fmla="*/ 2660137 h 3960000"/>
                <a:gd name="connsiteX13" fmla="*/ 552668 w 3960000"/>
                <a:gd name="connsiteY13" fmla="*/ 2902822 h 3960000"/>
                <a:gd name="connsiteX14" fmla="*/ 1978439 w 3960000"/>
                <a:gd name="connsiteY14" fmla="*/ 3093502 h 3960000"/>
                <a:gd name="connsiteX15" fmla="*/ 3053184 w 3960000"/>
                <a:gd name="connsiteY15" fmla="*/ 2031759 h 3960000"/>
                <a:gd name="connsiteX16" fmla="*/ 3207849 w 3960000"/>
                <a:gd name="connsiteY16" fmla="*/ 1493166 h 3960000"/>
                <a:gd name="connsiteX17" fmla="*/ 3407333 w 3960000"/>
                <a:gd name="connsiteY17" fmla="*/ 1117847 h 3960000"/>
                <a:gd name="connsiteX18" fmla="*/ 3108461 w 3960000"/>
                <a:gd name="connsiteY18" fmla="*/ 1185086 h 3960000"/>
                <a:gd name="connsiteX19" fmla="*/ 3334650 w 3960000"/>
                <a:gd name="connsiteY19" fmla="*/ 883134 h 3960000"/>
                <a:gd name="connsiteX20" fmla="*/ 2995677 w 3960000"/>
                <a:gd name="connsiteY20" fmla="*/ 1008938 h 3960000"/>
                <a:gd name="connsiteX21" fmla="*/ 2538382 w 3960000"/>
                <a:gd name="connsiteY21" fmla="*/ 802616 h 3960000"/>
                <a:gd name="connsiteX22" fmla="*/ 308009 w 3960000"/>
                <a:gd name="connsiteY22" fmla="*/ 0 h 3960000"/>
                <a:gd name="connsiteX23" fmla="*/ 3651991 w 3960000"/>
                <a:gd name="connsiteY23" fmla="*/ 0 h 3960000"/>
                <a:gd name="connsiteX24" fmla="*/ 3960000 w 3960000"/>
                <a:gd name="connsiteY24" fmla="*/ 308009 h 3960000"/>
                <a:gd name="connsiteX25" fmla="*/ 3960000 w 3960000"/>
                <a:gd name="connsiteY25" fmla="*/ 3651991 h 3960000"/>
                <a:gd name="connsiteX26" fmla="*/ 3651991 w 3960000"/>
                <a:gd name="connsiteY26" fmla="*/ 3960000 h 3960000"/>
                <a:gd name="connsiteX27" fmla="*/ 308009 w 3960000"/>
                <a:gd name="connsiteY27" fmla="*/ 3960000 h 3960000"/>
                <a:gd name="connsiteX28" fmla="*/ 0 w 3960000"/>
                <a:gd name="connsiteY28" fmla="*/ 3651991 h 3960000"/>
                <a:gd name="connsiteX29" fmla="*/ 0 w 3960000"/>
                <a:gd name="connsiteY29" fmla="*/ 308009 h 3960000"/>
                <a:gd name="connsiteX30" fmla="*/ 308009 w 3960000"/>
                <a:gd name="connsiteY30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08461 w 3960000"/>
                <a:gd name="connsiteY17" fmla="*/ 1185086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07333 w 3960000"/>
                <a:gd name="connsiteY16" fmla="*/ 1117847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34650 w 3960000"/>
                <a:gd name="connsiteY18" fmla="*/ 88313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41936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538382 w 3960000"/>
                <a:gd name="connsiteY3" fmla="*/ 80261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538382 w 3960000"/>
                <a:gd name="connsiteY20" fmla="*/ 80261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752016 w 3960000"/>
                <a:gd name="connsiteY6" fmla="*/ 931012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65343 w 3960000"/>
                <a:gd name="connsiteY8" fmla="*/ 1650397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34030 w 3960000"/>
                <a:gd name="connsiteY7" fmla="*/ 1745738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11709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02064 w 3960000"/>
                <a:gd name="connsiteY11" fmla="*/ 2660137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56023 w 3960000"/>
                <a:gd name="connsiteY10" fmla="*/ 2244108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644257 w 3960000"/>
                <a:gd name="connsiteY8" fmla="*/ 1555506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552668 w 3960000"/>
                <a:gd name="connsiteY12" fmla="*/ 2902822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1978439 w 3960000"/>
                <a:gd name="connsiteY13" fmla="*/ 3093502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53184 w 3960000"/>
                <a:gd name="connsiteY14" fmla="*/ 2031759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  <a:gd name="connsiteX0" fmla="*/ 3160999 w 3960000"/>
                <a:gd name="connsiteY0" fmla="*/ 1374274 h 3960000"/>
                <a:gd name="connsiteX1" fmla="*/ 3155132 w 3960000"/>
                <a:gd name="connsiteY1" fmla="*/ 1419362 h 3960000"/>
                <a:gd name="connsiteX2" fmla="*/ 3160999 w 3960000"/>
                <a:gd name="connsiteY2" fmla="*/ 1374274 h 3960000"/>
                <a:gd name="connsiteX3" fmla="*/ 2496208 w 3960000"/>
                <a:gd name="connsiteY3" fmla="*/ 770986 h 3960000"/>
                <a:gd name="connsiteX4" fmla="*/ 1921633 w 3960000"/>
                <a:gd name="connsiteY4" fmla="*/ 1292845 h 3960000"/>
                <a:gd name="connsiteX5" fmla="*/ 1942445 w 3960000"/>
                <a:gd name="connsiteY5" fmla="*/ 1570340 h 3960000"/>
                <a:gd name="connsiteX6" fmla="*/ 815277 w 3960000"/>
                <a:gd name="connsiteY6" fmla="*/ 836121 h 3960000"/>
                <a:gd name="connsiteX7" fmla="*/ 965659 w 3960000"/>
                <a:gd name="connsiteY7" fmla="*/ 1735195 h 3960000"/>
                <a:gd name="connsiteX8" fmla="*/ 570453 w 3960000"/>
                <a:gd name="connsiteY8" fmla="*/ 1629310 h 3960000"/>
                <a:gd name="connsiteX9" fmla="*/ 1196057 w 3960000"/>
                <a:gd name="connsiteY9" fmla="*/ 2257108 h 3960000"/>
                <a:gd name="connsiteX10" fmla="*/ 813848 w 3960000"/>
                <a:gd name="connsiteY10" fmla="*/ 2296824 h 3960000"/>
                <a:gd name="connsiteX11" fmla="*/ 1486410 w 3960000"/>
                <a:gd name="connsiteY11" fmla="*/ 2607420 h 3960000"/>
                <a:gd name="connsiteX12" fmla="*/ 489408 w 3960000"/>
                <a:gd name="connsiteY12" fmla="*/ 2829018 h 3960000"/>
                <a:gd name="connsiteX13" fmla="*/ 2062787 w 3960000"/>
                <a:gd name="connsiteY13" fmla="*/ 3146219 h 3960000"/>
                <a:gd name="connsiteX14" fmla="*/ 3074271 w 3960000"/>
                <a:gd name="connsiteY14" fmla="*/ 2105563 h 3960000"/>
                <a:gd name="connsiteX15" fmla="*/ 3207849 w 3960000"/>
                <a:gd name="connsiteY15" fmla="*/ 1493166 h 3960000"/>
                <a:gd name="connsiteX16" fmla="*/ 3449507 w 3960000"/>
                <a:gd name="connsiteY16" fmla="*/ 1170564 h 3960000"/>
                <a:gd name="connsiteX17" fmla="*/ 3140091 w 3960000"/>
                <a:gd name="connsiteY17" fmla="*/ 1227260 h 3960000"/>
                <a:gd name="connsiteX18" fmla="*/ 3324107 w 3960000"/>
                <a:gd name="connsiteY18" fmla="*/ 851504 h 3960000"/>
                <a:gd name="connsiteX19" fmla="*/ 2995677 w 3960000"/>
                <a:gd name="connsiteY19" fmla="*/ 1008938 h 3960000"/>
                <a:gd name="connsiteX20" fmla="*/ 2496208 w 3960000"/>
                <a:gd name="connsiteY20" fmla="*/ 770986 h 3960000"/>
                <a:gd name="connsiteX21" fmla="*/ 308009 w 3960000"/>
                <a:gd name="connsiteY21" fmla="*/ 0 h 3960000"/>
                <a:gd name="connsiteX22" fmla="*/ 3651991 w 3960000"/>
                <a:gd name="connsiteY22" fmla="*/ 0 h 3960000"/>
                <a:gd name="connsiteX23" fmla="*/ 3960000 w 3960000"/>
                <a:gd name="connsiteY23" fmla="*/ 308009 h 3960000"/>
                <a:gd name="connsiteX24" fmla="*/ 3960000 w 3960000"/>
                <a:gd name="connsiteY24" fmla="*/ 3651991 h 3960000"/>
                <a:gd name="connsiteX25" fmla="*/ 3651991 w 3960000"/>
                <a:gd name="connsiteY25" fmla="*/ 3960000 h 3960000"/>
                <a:gd name="connsiteX26" fmla="*/ 308009 w 3960000"/>
                <a:gd name="connsiteY26" fmla="*/ 3960000 h 3960000"/>
                <a:gd name="connsiteX27" fmla="*/ 0 w 3960000"/>
                <a:gd name="connsiteY27" fmla="*/ 3651991 h 3960000"/>
                <a:gd name="connsiteX28" fmla="*/ 0 w 3960000"/>
                <a:gd name="connsiteY28" fmla="*/ 308009 h 3960000"/>
                <a:gd name="connsiteX29" fmla="*/ 308009 w 3960000"/>
                <a:gd name="connsiteY29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60000" h="3960000">
                  <a:moveTo>
                    <a:pt x="3160999" y="1374274"/>
                  </a:moveTo>
                  <a:lnTo>
                    <a:pt x="3155132" y="1419362"/>
                  </a:lnTo>
                  <a:lnTo>
                    <a:pt x="3160999" y="1374274"/>
                  </a:lnTo>
                  <a:close/>
                  <a:moveTo>
                    <a:pt x="2496208" y="770986"/>
                  </a:moveTo>
                  <a:cubicBezTo>
                    <a:pt x="2113414" y="770986"/>
                    <a:pt x="1929581" y="1106902"/>
                    <a:pt x="1921633" y="1292845"/>
                  </a:cubicBezTo>
                  <a:cubicBezTo>
                    <a:pt x="1914712" y="1454769"/>
                    <a:pt x="1928136" y="1522392"/>
                    <a:pt x="1942445" y="1570340"/>
                  </a:cubicBezTo>
                  <a:cubicBezTo>
                    <a:pt x="1547199" y="1510736"/>
                    <a:pt x="1237189" y="1330681"/>
                    <a:pt x="815277" y="836121"/>
                  </a:cubicBezTo>
                  <a:cubicBezTo>
                    <a:pt x="618819" y="1229038"/>
                    <a:pt x="733086" y="1558961"/>
                    <a:pt x="965659" y="1735195"/>
                  </a:cubicBezTo>
                  <a:cubicBezTo>
                    <a:pt x="864541" y="1716416"/>
                    <a:pt x="662904" y="1695759"/>
                    <a:pt x="570453" y="1629310"/>
                  </a:cubicBezTo>
                  <a:cubicBezTo>
                    <a:pt x="597898" y="2016450"/>
                    <a:pt x="990931" y="2177657"/>
                    <a:pt x="1196057" y="2257108"/>
                  </a:cubicBezTo>
                  <a:cubicBezTo>
                    <a:pt x="1113718" y="2275887"/>
                    <a:pt x="943857" y="2321380"/>
                    <a:pt x="813848" y="2296824"/>
                  </a:cubicBezTo>
                  <a:cubicBezTo>
                    <a:pt x="926523" y="2634848"/>
                    <a:pt x="1326064" y="2611755"/>
                    <a:pt x="1486410" y="2607420"/>
                  </a:cubicBezTo>
                  <a:cubicBezTo>
                    <a:pt x="1297174" y="2749708"/>
                    <a:pt x="1000058" y="2795794"/>
                    <a:pt x="489408" y="2829018"/>
                  </a:cubicBezTo>
                  <a:cubicBezTo>
                    <a:pt x="914827" y="3139596"/>
                    <a:pt x="1734874" y="3242281"/>
                    <a:pt x="2062787" y="3146219"/>
                  </a:cubicBezTo>
                  <a:cubicBezTo>
                    <a:pt x="2763394" y="2903535"/>
                    <a:pt x="2915370" y="2621267"/>
                    <a:pt x="3074271" y="2105563"/>
                  </a:cubicBezTo>
                  <a:cubicBezTo>
                    <a:pt x="3173740" y="1733406"/>
                    <a:pt x="3145310" y="1648999"/>
                    <a:pt x="3207849" y="1493166"/>
                  </a:cubicBezTo>
                  <a:cubicBezTo>
                    <a:pt x="3270388" y="1337333"/>
                    <a:pt x="3414210" y="1276468"/>
                    <a:pt x="3449507" y="1170564"/>
                  </a:cubicBezTo>
                  <a:cubicBezTo>
                    <a:pt x="3349883" y="1192977"/>
                    <a:pt x="3252716" y="1239516"/>
                    <a:pt x="3140091" y="1227260"/>
                  </a:cubicBezTo>
                  <a:cubicBezTo>
                    <a:pt x="3219995" y="1183499"/>
                    <a:pt x="3274317" y="996523"/>
                    <a:pt x="3324107" y="851504"/>
                  </a:cubicBezTo>
                  <a:cubicBezTo>
                    <a:pt x="3215037" y="921165"/>
                    <a:pt x="3152155" y="998691"/>
                    <a:pt x="2995677" y="1008938"/>
                  </a:cubicBezTo>
                  <a:cubicBezTo>
                    <a:pt x="2884471" y="881691"/>
                    <a:pt x="2678487" y="770986"/>
                    <a:pt x="2496208" y="770986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3">
              <a:extLst>
                <a:ext uri="{FF2B5EF4-FFF2-40B4-BE49-F238E27FC236}">
                  <a16:creationId xmlns="" xmlns:a16="http://schemas.microsoft.com/office/drawing/2014/main" id="{88062BAD-E6A3-4C87-9C16-7FCC42D065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449799" y="2136255"/>
              <a:ext cx="291006" cy="291006"/>
            </a:xfrm>
            <a:custGeom>
              <a:avLst/>
              <a:gdLst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59137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32095 w 3960000"/>
                <a:gd name="connsiteY15" fmla="*/ 238945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  <a:gd name="connsiteX0" fmla="*/ 2841893 w 3960000"/>
                <a:gd name="connsiteY0" fmla="*/ 181064 h 3960000"/>
                <a:gd name="connsiteX1" fmla="*/ 2105790 w 3960000"/>
                <a:gd name="connsiteY1" fmla="*/ 859562 h 3960000"/>
                <a:gd name="connsiteX2" fmla="*/ 2106860 w 3960000"/>
                <a:gd name="connsiteY2" fmla="*/ 863292 h 3960000"/>
                <a:gd name="connsiteX3" fmla="*/ 2106860 w 3960000"/>
                <a:gd name="connsiteY3" fmla="*/ 1248172 h 3960000"/>
                <a:gd name="connsiteX4" fmla="*/ 1691968 w 3960000"/>
                <a:gd name="connsiteY4" fmla="*/ 1248172 h 3960000"/>
                <a:gd name="connsiteX5" fmla="*/ 1691968 w 3960000"/>
                <a:gd name="connsiteY5" fmla="*/ 1824236 h 3960000"/>
                <a:gd name="connsiteX6" fmla="*/ 2106860 w 3960000"/>
                <a:gd name="connsiteY6" fmla="*/ 1824236 h 3960000"/>
                <a:gd name="connsiteX7" fmla="*/ 2106860 w 3960000"/>
                <a:gd name="connsiteY7" fmla="*/ 3779396 h 3960000"/>
                <a:gd name="connsiteX8" fmla="*/ 2754932 w 3960000"/>
                <a:gd name="connsiteY8" fmla="*/ 3779396 h 3960000"/>
                <a:gd name="connsiteX9" fmla="*/ 2754932 w 3960000"/>
                <a:gd name="connsiteY9" fmla="*/ 1824236 h 3960000"/>
                <a:gd name="connsiteX10" fmla="*/ 3305869 w 3960000"/>
                <a:gd name="connsiteY10" fmla="*/ 1813665 h 3960000"/>
                <a:gd name="connsiteX11" fmla="*/ 3348152 w 3960000"/>
                <a:gd name="connsiteY11" fmla="*/ 1248172 h 3960000"/>
                <a:gd name="connsiteX12" fmla="*/ 2754932 w 3960000"/>
                <a:gd name="connsiteY12" fmla="*/ 1248172 h 3960000"/>
                <a:gd name="connsiteX13" fmla="*/ 2754932 w 3960000"/>
                <a:gd name="connsiteY13" fmla="*/ 907124 h 3960000"/>
                <a:gd name="connsiteX14" fmla="*/ 3369037 w 3960000"/>
                <a:gd name="connsiteY14" fmla="*/ 704441 h 3960000"/>
                <a:gd name="connsiteX15" fmla="*/ 3410216 w 3960000"/>
                <a:gd name="connsiteY15" fmla="*/ 195189 h 3960000"/>
                <a:gd name="connsiteX16" fmla="*/ 2841893 w 3960000"/>
                <a:gd name="connsiteY16" fmla="*/ 181064 h 3960000"/>
                <a:gd name="connsiteX17" fmla="*/ 308009 w 3960000"/>
                <a:gd name="connsiteY17" fmla="*/ 0 h 3960000"/>
                <a:gd name="connsiteX18" fmla="*/ 3651991 w 3960000"/>
                <a:gd name="connsiteY18" fmla="*/ 0 h 3960000"/>
                <a:gd name="connsiteX19" fmla="*/ 3960000 w 3960000"/>
                <a:gd name="connsiteY19" fmla="*/ 308009 h 3960000"/>
                <a:gd name="connsiteX20" fmla="*/ 3960000 w 3960000"/>
                <a:gd name="connsiteY20" fmla="*/ 3651991 h 3960000"/>
                <a:gd name="connsiteX21" fmla="*/ 3651991 w 3960000"/>
                <a:gd name="connsiteY21" fmla="*/ 3960000 h 3960000"/>
                <a:gd name="connsiteX22" fmla="*/ 308009 w 3960000"/>
                <a:gd name="connsiteY22" fmla="*/ 3960000 h 3960000"/>
                <a:gd name="connsiteX23" fmla="*/ 0 w 3960000"/>
                <a:gd name="connsiteY23" fmla="*/ 3651991 h 3960000"/>
                <a:gd name="connsiteX24" fmla="*/ 0 w 3960000"/>
                <a:gd name="connsiteY24" fmla="*/ 308009 h 3960000"/>
                <a:gd name="connsiteX25" fmla="*/ 308009 w 3960000"/>
                <a:gd name="connsiteY25" fmla="*/ 0 h 39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000" h="3960000">
                  <a:moveTo>
                    <a:pt x="2841893" y="181064"/>
                  </a:moveTo>
                  <a:cubicBezTo>
                    <a:pt x="2485731" y="190239"/>
                    <a:pt x="2106781" y="339266"/>
                    <a:pt x="2105790" y="859562"/>
                  </a:cubicBezTo>
                  <a:lnTo>
                    <a:pt x="2106860" y="863292"/>
                  </a:lnTo>
                  <a:lnTo>
                    <a:pt x="2106860" y="1248172"/>
                  </a:lnTo>
                  <a:lnTo>
                    <a:pt x="1691968" y="1248172"/>
                  </a:lnTo>
                  <a:lnTo>
                    <a:pt x="1691968" y="1824236"/>
                  </a:lnTo>
                  <a:lnTo>
                    <a:pt x="2106860" y="1824236"/>
                  </a:lnTo>
                  <a:lnTo>
                    <a:pt x="2106860" y="3779396"/>
                  </a:lnTo>
                  <a:lnTo>
                    <a:pt x="2754932" y="3779396"/>
                  </a:lnTo>
                  <a:lnTo>
                    <a:pt x="2754932" y="1824236"/>
                  </a:lnTo>
                  <a:lnTo>
                    <a:pt x="3305869" y="1813665"/>
                  </a:lnTo>
                  <a:lnTo>
                    <a:pt x="3348152" y="1248172"/>
                  </a:lnTo>
                  <a:lnTo>
                    <a:pt x="2754932" y="1248172"/>
                  </a:lnTo>
                  <a:lnTo>
                    <a:pt x="2754932" y="907124"/>
                  </a:lnTo>
                  <a:cubicBezTo>
                    <a:pt x="2746287" y="682909"/>
                    <a:pt x="3126764" y="685506"/>
                    <a:pt x="3369037" y="704441"/>
                  </a:cubicBezTo>
                  <a:cubicBezTo>
                    <a:pt x="3391941" y="556446"/>
                    <a:pt x="3409927" y="381656"/>
                    <a:pt x="3410216" y="195189"/>
                  </a:cubicBezTo>
                  <a:cubicBezTo>
                    <a:pt x="3239930" y="163882"/>
                    <a:pt x="3118909" y="173928"/>
                    <a:pt x="2841893" y="181064"/>
                  </a:cubicBezTo>
                  <a:close/>
                  <a:moveTo>
                    <a:pt x="308009" y="0"/>
                  </a:moveTo>
                  <a:lnTo>
                    <a:pt x="3651991" y="0"/>
                  </a:lnTo>
                  <a:cubicBezTo>
                    <a:pt x="3822100" y="0"/>
                    <a:pt x="3960000" y="137900"/>
                    <a:pt x="3960000" y="308009"/>
                  </a:cubicBezTo>
                  <a:lnTo>
                    <a:pt x="3960000" y="3651991"/>
                  </a:lnTo>
                  <a:cubicBezTo>
                    <a:pt x="3960000" y="3822100"/>
                    <a:pt x="3822100" y="3960000"/>
                    <a:pt x="3651991" y="3960000"/>
                  </a:cubicBezTo>
                  <a:lnTo>
                    <a:pt x="308009" y="3960000"/>
                  </a:lnTo>
                  <a:cubicBezTo>
                    <a:pt x="137900" y="3960000"/>
                    <a:pt x="0" y="3822100"/>
                    <a:pt x="0" y="3651991"/>
                  </a:cubicBezTo>
                  <a:lnTo>
                    <a:pt x="0" y="308009"/>
                  </a:lnTo>
                  <a:cubicBezTo>
                    <a:pt x="0" y="137900"/>
                    <a:pt x="137900" y="0"/>
                    <a:pt x="3080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0">
              <a:extLst>
                <a:ext uri="{FF2B5EF4-FFF2-40B4-BE49-F238E27FC236}">
                  <a16:creationId xmlns="" xmlns:a16="http://schemas.microsoft.com/office/drawing/2014/main" id="{F795D2BD-D1C9-46E4-882F-F8F247E458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86730" y="2194547"/>
              <a:ext cx="292043" cy="296917"/>
            </a:xfrm>
            <a:custGeom>
              <a:avLst/>
              <a:gdLst/>
              <a:ahLst/>
              <a:cxnLst/>
              <a:rect l="l" t="t" r="r" b="b"/>
              <a:pathLst>
                <a:path w="3186824" h="3240000">
                  <a:moveTo>
                    <a:pt x="2141174" y="1384899"/>
                  </a:moveTo>
                  <a:lnTo>
                    <a:pt x="2141174" y="1528887"/>
                  </a:lnTo>
                  <a:lnTo>
                    <a:pt x="1997174" y="1528887"/>
                  </a:lnTo>
                  <a:lnTo>
                    <a:pt x="1997174" y="1744911"/>
                  </a:lnTo>
                  <a:lnTo>
                    <a:pt x="2141174" y="1744911"/>
                  </a:lnTo>
                  <a:lnTo>
                    <a:pt x="2141174" y="1888899"/>
                  </a:lnTo>
                  <a:lnTo>
                    <a:pt x="2357174" y="1888899"/>
                  </a:lnTo>
                  <a:lnTo>
                    <a:pt x="2357174" y="1744911"/>
                  </a:lnTo>
                  <a:lnTo>
                    <a:pt x="2501174" y="1744911"/>
                  </a:lnTo>
                  <a:lnTo>
                    <a:pt x="2501174" y="1528887"/>
                  </a:lnTo>
                  <a:lnTo>
                    <a:pt x="2357174" y="1528887"/>
                  </a:lnTo>
                  <a:lnTo>
                    <a:pt x="2357174" y="1384899"/>
                  </a:lnTo>
                  <a:close/>
                  <a:moveTo>
                    <a:pt x="1286582" y="1008157"/>
                  </a:moveTo>
                  <a:cubicBezTo>
                    <a:pt x="1148208" y="1006486"/>
                    <a:pt x="1009270" y="1051569"/>
                    <a:pt x="894997" y="1143711"/>
                  </a:cubicBezTo>
                  <a:cubicBezTo>
                    <a:pt x="666451" y="1327995"/>
                    <a:pt x="600947" y="1648602"/>
                    <a:pt x="738892" y="1907765"/>
                  </a:cubicBezTo>
                  <a:cubicBezTo>
                    <a:pt x="876837" y="2166928"/>
                    <a:pt x="1179371" y="2291639"/>
                    <a:pt x="1459875" y="2204971"/>
                  </a:cubicBezTo>
                  <a:cubicBezTo>
                    <a:pt x="1676459" y="2138053"/>
                    <a:pt x="1832801" y="1959669"/>
                    <a:pt x="1876637" y="1747242"/>
                  </a:cubicBezTo>
                  <a:lnTo>
                    <a:pt x="1879565" y="1747242"/>
                  </a:lnTo>
                  <a:lnTo>
                    <a:pt x="1879565" y="1728291"/>
                  </a:lnTo>
                  <a:cubicBezTo>
                    <a:pt x="1891883" y="1671800"/>
                    <a:pt x="1894168" y="1612713"/>
                    <a:pt x="1887545" y="1552862"/>
                  </a:cubicBezTo>
                  <a:lnTo>
                    <a:pt x="1879565" y="1553745"/>
                  </a:lnTo>
                  <a:lnTo>
                    <a:pt x="1879565" y="1531218"/>
                  </a:lnTo>
                  <a:lnTo>
                    <a:pt x="1231565" y="1531218"/>
                  </a:lnTo>
                  <a:lnTo>
                    <a:pt x="1231565" y="1747242"/>
                  </a:lnTo>
                  <a:lnTo>
                    <a:pt x="1565835" y="1747242"/>
                  </a:lnTo>
                  <a:cubicBezTo>
                    <a:pt x="1530201" y="1827940"/>
                    <a:pt x="1460959" y="1892348"/>
                    <a:pt x="1371795" y="1919897"/>
                  </a:cubicBezTo>
                  <a:cubicBezTo>
                    <a:pt x="1228031" y="1964316"/>
                    <a:pt x="1072976" y="1900399"/>
                    <a:pt x="1002277" y="1767573"/>
                  </a:cubicBezTo>
                  <a:cubicBezTo>
                    <a:pt x="931578" y="1634747"/>
                    <a:pt x="965150" y="1470429"/>
                    <a:pt x="1082284" y="1375980"/>
                  </a:cubicBezTo>
                  <a:cubicBezTo>
                    <a:pt x="1199418" y="1281531"/>
                    <a:pt x="1367118" y="1283556"/>
                    <a:pt x="1481937" y="1380807"/>
                  </a:cubicBezTo>
                  <a:lnTo>
                    <a:pt x="1674778" y="1153129"/>
                  </a:lnTo>
                  <a:cubicBezTo>
                    <a:pt x="1562764" y="1058254"/>
                    <a:pt x="1424955" y="1009828"/>
                    <a:pt x="1286582" y="1008157"/>
                  </a:cubicBezTo>
                  <a:close/>
                  <a:moveTo>
                    <a:pt x="293028" y="0"/>
                  </a:moveTo>
                  <a:lnTo>
                    <a:pt x="2893796" y="0"/>
                  </a:lnTo>
                  <a:cubicBezTo>
                    <a:pt x="3055631" y="0"/>
                    <a:pt x="3186824" y="131193"/>
                    <a:pt x="3186824" y="293028"/>
                  </a:cubicBezTo>
                  <a:lnTo>
                    <a:pt x="3186824" y="2946972"/>
                  </a:lnTo>
                  <a:cubicBezTo>
                    <a:pt x="3186824" y="3108807"/>
                    <a:pt x="3055631" y="3240000"/>
                    <a:pt x="2893796" y="3240000"/>
                  </a:cubicBezTo>
                  <a:lnTo>
                    <a:pt x="293028" y="3240000"/>
                  </a:lnTo>
                  <a:cubicBezTo>
                    <a:pt x="131193" y="3240000"/>
                    <a:pt x="0" y="3108807"/>
                    <a:pt x="0" y="2946972"/>
                  </a:cubicBezTo>
                  <a:lnTo>
                    <a:pt x="0" y="293028"/>
                  </a:lnTo>
                  <a:cubicBezTo>
                    <a:pt x="0" y="131193"/>
                    <a:pt x="131193" y="0"/>
                    <a:pt x="2930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Block Arc 6">
              <a:extLst>
                <a:ext uri="{FF2B5EF4-FFF2-40B4-BE49-F238E27FC236}">
                  <a16:creationId xmlns="" xmlns:a16="http://schemas.microsoft.com/office/drawing/2014/main" id="{694755A4-04B4-493F-BF34-817882116136}"/>
                </a:ext>
              </a:extLst>
            </p:cNvPr>
            <p:cNvSpPr/>
            <p:nvPr/>
          </p:nvSpPr>
          <p:spPr>
            <a:xfrm>
              <a:off x="2812957" y="1510827"/>
              <a:ext cx="273773" cy="276467"/>
            </a:xfrm>
            <a:custGeom>
              <a:avLst/>
              <a:gdLst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734726 w 3221102"/>
                <a:gd name="connsiteY22" fmla="*/ 869255 h 3221116"/>
                <a:gd name="connsiteX23" fmla="*/ 1956122 w 3221102"/>
                <a:gd name="connsiteY23" fmla="*/ 1110076 h 3221116"/>
                <a:gd name="connsiteX24" fmla="*/ 1973374 w 3221102"/>
                <a:gd name="connsiteY24" fmla="*/ 875315 h 3221116"/>
                <a:gd name="connsiteX25" fmla="*/ 2333414 w 3221102"/>
                <a:gd name="connsiteY25" fmla="*/ 875315 h 3221116"/>
                <a:gd name="connsiteX26" fmla="*/ 2324788 w 3221102"/>
                <a:gd name="connsiteY26" fmla="*/ 2054049 h 3221116"/>
                <a:gd name="connsiteX27" fmla="*/ 2661746 w 3221102"/>
                <a:gd name="connsiteY27" fmla="*/ 2179658 h 3221116"/>
                <a:gd name="connsiteX28" fmla="*/ 2691046 w 3221102"/>
                <a:gd name="connsiteY28" fmla="*/ 2188689 h 3221116"/>
                <a:gd name="connsiteX29" fmla="*/ 2667011 w 3221102"/>
                <a:gd name="connsiteY29" fmla="*/ 2175828 h 3221116"/>
                <a:gd name="connsiteX30" fmla="*/ 2332141 w 3221102"/>
                <a:gd name="connsiteY30" fmla="*/ 653899 h 3221116"/>
                <a:gd name="connsiteX31" fmla="*/ 776764 w 3221102"/>
                <a:gd name="connsiteY31" fmla="*/ 749845 h 3221116"/>
                <a:gd name="connsiteX32" fmla="*/ 631487 w 3221102"/>
                <a:gd name="connsiteY32" fmla="*/ 2301392 h 3221116"/>
                <a:gd name="connsiteX33" fmla="*/ 2142017 w 3221102"/>
                <a:gd name="connsiteY33" fmla="*/ 2684410 h 3221116"/>
                <a:gd name="connsiteX34" fmla="*/ 2324866 w 3221102"/>
                <a:gd name="connsiteY34" fmla="*/ 3053856 h 3221116"/>
                <a:gd name="connsiteX35" fmla="*/ 294693 w 3221102"/>
                <a:gd name="connsiteY35" fmla="*/ 2539075 h 3221116"/>
                <a:gd name="connsiteX36" fmla="*/ 489947 w 3221102"/>
                <a:gd name="connsiteY36" fmla="*/ 453774 h 3221116"/>
                <a:gd name="connsiteX37" fmla="*/ 1651152 w 3221102"/>
                <a:gd name="connsiteY37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734726 w 3221102"/>
                <a:gd name="connsiteY22" fmla="*/ 869255 h 3221116"/>
                <a:gd name="connsiteX23" fmla="*/ 1956122 w 3221102"/>
                <a:gd name="connsiteY23" fmla="*/ 1110076 h 3221116"/>
                <a:gd name="connsiteX24" fmla="*/ 1973374 w 3221102"/>
                <a:gd name="connsiteY24" fmla="*/ 875315 h 3221116"/>
                <a:gd name="connsiteX25" fmla="*/ 2333414 w 3221102"/>
                <a:gd name="connsiteY25" fmla="*/ 875315 h 3221116"/>
                <a:gd name="connsiteX26" fmla="*/ 2324788 w 3221102"/>
                <a:gd name="connsiteY26" fmla="*/ 2054049 h 3221116"/>
                <a:gd name="connsiteX27" fmla="*/ 2661746 w 3221102"/>
                <a:gd name="connsiteY27" fmla="*/ 2179658 h 3221116"/>
                <a:gd name="connsiteX28" fmla="*/ 2691046 w 3221102"/>
                <a:gd name="connsiteY28" fmla="*/ 2188689 h 3221116"/>
                <a:gd name="connsiteX29" fmla="*/ 2667011 w 3221102"/>
                <a:gd name="connsiteY29" fmla="*/ 2175828 h 3221116"/>
                <a:gd name="connsiteX30" fmla="*/ 2332141 w 3221102"/>
                <a:gd name="connsiteY30" fmla="*/ 653899 h 3221116"/>
                <a:gd name="connsiteX31" fmla="*/ 776764 w 3221102"/>
                <a:gd name="connsiteY31" fmla="*/ 749845 h 3221116"/>
                <a:gd name="connsiteX32" fmla="*/ 631487 w 3221102"/>
                <a:gd name="connsiteY32" fmla="*/ 2301392 h 3221116"/>
                <a:gd name="connsiteX33" fmla="*/ 2142017 w 3221102"/>
                <a:gd name="connsiteY33" fmla="*/ 2684410 h 3221116"/>
                <a:gd name="connsiteX34" fmla="*/ 2324866 w 3221102"/>
                <a:gd name="connsiteY34" fmla="*/ 3053856 h 3221116"/>
                <a:gd name="connsiteX35" fmla="*/ 294693 w 3221102"/>
                <a:gd name="connsiteY35" fmla="*/ 2539075 h 3221116"/>
                <a:gd name="connsiteX36" fmla="*/ 489947 w 3221102"/>
                <a:gd name="connsiteY36" fmla="*/ 453774 h 3221116"/>
                <a:gd name="connsiteX37" fmla="*/ 1651152 w 3221102"/>
                <a:gd name="connsiteY37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91651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3004976 w 3221102"/>
                <a:gd name="connsiteY13" fmla="*/ 2356675 h 3221116"/>
                <a:gd name="connsiteX14" fmla="*/ 2585849 w 3221102"/>
                <a:gd name="connsiteY14" fmla="*/ 2588887 h 3221116"/>
                <a:gd name="connsiteX15" fmla="*/ 1973374 w 3221102"/>
                <a:gd name="connsiteY15" fmla="*/ 2195096 h 3221116"/>
                <a:gd name="connsiteX16" fmla="*/ 1390827 w 3221102"/>
                <a:gd name="connsiteY16" fmla="*/ 2527630 h 3221116"/>
                <a:gd name="connsiteX17" fmla="*/ 783896 w 3221102"/>
                <a:gd name="connsiteY17" fmla="*/ 1665044 h 3221116"/>
                <a:gd name="connsiteX18" fmla="*/ 1268509 w 3221102"/>
                <a:gd name="connsiteY18" fmla="*/ 819983 h 3221116"/>
                <a:gd name="connsiteX19" fmla="*/ 1328805 w 3221102"/>
                <a:gd name="connsiteY19" fmla="*/ 807930 h 3221116"/>
                <a:gd name="connsiteX20" fmla="*/ 1390827 w 3221102"/>
                <a:gd name="connsiteY20" fmla="*/ 802457 h 3221116"/>
                <a:gd name="connsiteX21" fmla="*/ 1462242 w 3221102"/>
                <a:gd name="connsiteY21" fmla="*/ 801708 h 3221116"/>
                <a:gd name="connsiteX22" fmla="*/ 1956122 w 3221102"/>
                <a:gd name="connsiteY22" fmla="*/ 1110076 h 3221116"/>
                <a:gd name="connsiteX23" fmla="*/ 1973374 w 3221102"/>
                <a:gd name="connsiteY23" fmla="*/ 875315 h 3221116"/>
                <a:gd name="connsiteX24" fmla="*/ 2333414 w 3221102"/>
                <a:gd name="connsiteY24" fmla="*/ 875315 h 3221116"/>
                <a:gd name="connsiteX25" fmla="*/ 2324788 w 3221102"/>
                <a:gd name="connsiteY25" fmla="*/ 2054049 h 3221116"/>
                <a:gd name="connsiteX26" fmla="*/ 2661746 w 3221102"/>
                <a:gd name="connsiteY26" fmla="*/ 2179658 h 3221116"/>
                <a:gd name="connsiteX27" fmla="*/ 2691046 w 3221102"/>
                <a:gd name="connsiteY27" fmla="*/ 2188689 h 3221116"/>
                <a:gd name="connsiteX28" fmla="*/ 2667011 w 3221102"/>
                <a:gd name="connsiteY28" fmla="*/ 2175828 h 3221116"/>
                <a:gd name="connsiteX29" fmla="*/ 2332141 w 3221102"/>
                <a:gd name="connsiteY29" fmla="*/ 653899 h 3221116"/>
                <a:gd name="connsiteX30" fmla="*/ 776764 w 3221102"/>
                <a:gd name="connsiteY30" fmla="*/ 749845 h 3221116"/>
                <a:gd name="connsiteX31" fmla="*/ 631487 w 3221102"/>
                <a:gd name="connsiteY31" fmla="*/ 2301392 h 3221116"/>
                <a:gd name="connsiteX32" fmla="*/ 2142017 w 3221102"/>
                <a:gd name="connsiteY32" fmla="*/ 2684410 h 3221116"/>
                <a:gd name="connsiteX33" fmla="*/ 2324866 w 3221102"/>
                <a:gd name="connsiteY33" fmla="*/ 3053856 h 3221116"/>
                <a:gd name="connsiteX34" fmla="*/ 294693 w 3221102"/>
                <a:gd name="connsiteY34" fmla="*/ 2539075 h 3221116"/>
                <a:gd name="connsiteX35" fmla="*/ 489947 w 3221102"/>
                <a:gd name="connsiteY35" fmla="*/ 453774 h 3221116"/>
                <a:gd name="connsiteX36" fmla="*/ 1651152 w 3221102"/>
                <a:gd name="connsiteY36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221102"/>
                <a:gd name="connsiteY0" fmla="*/ 2175617 h 3221116"/>
                <a:gd name="connsiteX1" fmla="*/ 2658205 w 3221102"/>
                <a:gd name="connsiteY1" fmla="*/ 2178566 h 3221116"/>
                <a:gd name="connsiteX2" fmla="*/ 2664630 w 3221102"/>
                <a:gd name="connsiteY2" fmla="*/ 2175617 h 3221116"/>
                <a:gd name="connsiteX3" fmla="*/ 1477043 w 3221102"/>
                <a:gd name="connsiteY3" fmla="*/ 1144372 h 3221116"/>
                <a:gd name="connsiteX4" fmla="*/ 1409070 w 3221102"/>
                <a:gd name="connsiteY4" fmla="*/ 1159393 h 3221116"/>
                <a:gd name="connsiteX5" fmla="*/ 1152384 w 3221102"/>
                <a:gd name="connsiteY5" fmla="*/ 1703728 h 3221116"/>
                <a:gd name="connsiteX6" fmla="*/ 1514013 w 3221102"/>
                <a:gd name="connsiteY6" fmla="*/ 2152290 h 3221116"/>
                <a:gd name="connsiteX7" fmla="*/ 1850815 w 3221102"/>
                <a:gd name="connsiteY7" fmla="*/ 1654259 h 3221116"/>
                <a:gd name="connsiteX8" fmla="*/ 1830467 w 3221102"/>
                <a:gd name="connsiteY8" fmla="*/ 1515986 h 3221116"/>
                <a:gd name="connsiteX9" fmla="*/ 1477043 w 3221102"/>
                <a:gd name="connsiteY9" fmla="*/ 1144372 h 3221116"/>
                <a:gd name="connsiteX10" fmla="*/ 1651152 w 3221102"/>
                <a:gd name="connsiteY10" fmla="*/ 501 h 3221116"/>
                <a:gd name="connsiteX11" fmla="*/ 2580395 w 3221102"/>
                <a:gd name="connsiteY11" fmla="*/ 324821 h 3221116"/>
                <a:gd name="connsiteX12" fmla="*/ 3030464 w 3221102"/>
                <a:gd name="connsiteY12" fmla="*/ 2370314 h 3221116"/>
                <a:gd name="connsiteX13" fmla="*/ 2585849 w 3221102"/>
                <a:gd name="connsiteY13" fmla="*/ 2588887 h 3221116"/>
                <a:gd name="connsiteX14" fmla="*/ 1973374 w 3221102"/>
                <a:gd name="connsiteY14" fmla="*/ 2195096 h 3221116"/>
                <a:gd name="connsiteX15" fmla="*/ 1390827 w 3221102"/>
                <a:gd name="connsiteY15" fmla="*/ 2527630 h 3221116"/>
                <a:gd name="connsiteX16" fmla="*/ 783896 w 3221102"/>
                <a:gd name="connsiteY16" fmla="*/ 1665044 h 3221116"/>
                <a:gd name="connsiteX17" fmla="*/ 1268509 w 3221102"/>
                <a:gd name="connsiteY17" fmla="*/ 819983 h 3221116"/>
                <a:gd name="connsiteX18" fmla="*/ 1328805 w 3221102"/>
                <a:gd name="connsiteY18" fmla="*/ 807930 h 3221116"/>
                <a:gd name="connsiteX19" fmla="*/ 1390827 w 3221102"/>
                <a:gd name="connsiteY19" fmla="*/ 802457 h 3221116"/>
                <a:gd name="connsiteX20" fmla="*/ 1462242 w 3221102"/>
                <a:gd name="connsiteY20" fmla="*/ 801708 h 3221116"/>
                <a:gd name="connsiteX21" fmla="*/ 1956122 w 3221102"/>
                <a:gd name="connsiteY21" fmla="*/ 1110076 h 3221116"/>
                <a:gd name="connsiteX22" fmla="*/ 1973374 w 3221102"/>
                <a:gd name="connsiteY22" fmla="*/ 875315 h 3221116"/>
                <a:gd name="connsiteX23" fmla="*/ 2333414 w 3221102"/>
                <a:gd name="connsiteY23" fmla="*/ 875315 h 3221116"/>
                <a:gd name="connsiteX24" fmla="*/ 2324788 w 3221102"/>
                <a:gd name="connsiteY24" fmla="*/ 2054049 h 3221116"/>
                <a:gd name="connsiteX25" fmla="*/ 2661746 w 3221102"/>
                <a:gd name="connsiteY25" fmla="*/ 2179658 h 3221116"/>
                <a:gd name="connsiteX26" fmla="*/ 2691046 w 3221102"/>
                <a:gd name="connsiteY26" fmla="*/ 2188689 h 3221116"/>
                <a:gd name="connsiteX27" fmla="*/ 2667011 w 3221102"/>
                <a:gd name="connsiteY27" fmla="*/ 2175828 h 3221116"/>
                <a:gd name="connsiteX28" fmla="*/ 2332141 w 3221102"/>
                <a:gd name="connsiteY28" fmla="*/ 653899 h 3221116"/>
                <a:gd name="connsiteX29" fmla="*/ 776764 w 3221102"/>
                <a:gd name="connsiteY29" fmla="*/ 749845 h 3221116"/>
                <a:gd name="connsiteX30" fmla="*/ 631487 w 3221102"/>
                <a:gd name="connsiteY30" fmla="*/ 2301392 h 3221116"/>
                <a:gd name="connsiteX31" fmla="*/ 2142017 w 3221102"/>
                <a:gd name="connsiteY31" fmla="*/ 2684410 h 3221116"/>
                <a:gd name="connsiteX32" fmla="*/ 2324866 w 3221102"/>
                <a:gd name="connsiteY32" fmla="*/ 3053856 h 3221116"/>
                <a:gd name="connsiteX33" fmla="*/ 294693 w 3221102"/>
                <a:gd name="connsiteY33" fmla="*/ 2539075 h 3221116"/>
                <a:gd name="connsiteX34" fmla="*/ 489947 w 3221102"/>
                <a:gd name="connsiteY34" fmla="*/ 453774 h 3221116"/>
                <a:gd name="connsiteX35" fmla="*/ 1651152 w 3221102"/>
                <a:gd name="connsiteY35" fmla="*/ 501 h 3221116"/>
                <a:gd name="connsiteX0" fmla="*/ 2664630 w 3151233"/>
                <a:gd name="connsiteY0" fmla="*/ 2175617 h 3221116"/>
                <a:gd name="connsiteX1" fmla="*/ 2658205 w 3151233"/>
                <a:gd name="connsiteY1" fmla="*/ 2178566 h 3221116"/>
                <a:gd name="connsiteX2" fmla="*/ 2664630 w 3151233"/>
                <a:gd name="connsiteY2" fmla="*/ 2175617 h 3221116"/>
                <a:gd name="connsiteX3" fmla="*/ 1477043 w 3151233"/>
                <a:gd name="connsiteY3" fmla="*/ 1144372 h 3221116"/>
                <a:gd name="connsiteX4" fmla="*/ 1409070 w 3151233"/>
                <a:gd name="connsiteY4" fmla="*/ 1159393 h 3221116"/>
                <a:gd name="connsiteX5" fmla="*/ 1152384 w 3151233"/>
                <a:gd name="connsiteY5" fmla="*/ 1703728 h 3221116"/>
                <a:gd name="connsiteX6" fmla="*/ 1514013 w 3151233"/>
                <a:gd name="connsiteY6" fmla="*/ 2152290 h 3221116"/>
                <a:gd name="connsiteX7" fmla="*/ 1850815 w 3151233"/>
                <a:gd name="connsiteY7" fmla="*/ 1654259 h 3221116"/>
                <a:gd name="connsiteX8" fmla="*/ 1830467 w 3151233"/>
                <a:gd name="connsiteY8" fmla="*/ 1515986 h 3221116"/>
                <a:gd name="connsiteX9" fmla="*/ 1477043 w 3151233"/>
                <a:gd name="connsiteY9" fmla="*/ 1144372 h 3221116"/>
                <a:gd name="connsiteX10" fmla="*/ 1651152 w 3151233"/>
                <a:gd name="connsiteY10" fmla="*/ 501 h 3221116"/>
                <a:gd name="connsiteX11" fmla="*/ 2580395 w 3151233"/>
                <a:gd name="connsiteY11" fmla="*/ 324821 h 3221116"/>
                <a:gd name="connsiteX12" fmla="*/ 3030464 w 3151233"/>
                <a:gd name="connsiteY12" fmla="*/ 2249544 h 3221116"/>
                <a:gd name="connsiteX13" fmla="*/ 2585849 w 3151233"/>
                <a:gd name="connsiteY13" fmla="*/ 2588887 h 3221116"/>
                <a:gd name="connsiteX14" fmla="*/ 1973374 w 3151233"/>
                <a:gd name="connsiteY14" fmla="*/ 2195096 h 3221116"/>
                <a:gd name="connsiteX15" fmla="*/ 1390827 w 3151233"/>
                <a:gd name="connsiteY15" fmla="*/ 2527630 h 3221116"/>
                <a:gd name="connsiteX16" fmla="*/ 783896 w 3151233"/>
                <a:gd name="connsiteY16" fmla="*/ 1665044 h 3221116"/>
                <a:gd name="connsiteX17" fmla="*/ 1268509 w 3151233"/>
                <a:gd name="connsiteY17" fmla="*/ 819983 h 3221116"/>
                <a:gd name="connsiteX18" fmla="*/ 1328805 w 3151233"/>
                <a:gd name="connsiteY18" fmla="*/ 807930 h 3221116"/>
                <a:gd name="connsiteX19" fmla="*/ 1390827 w 3151233"/>
                <a:gd name="connsiteY19" fmla="*/ 802457 h 3221116"/>
                <a:gd name="connsiteX20" fmla="*/ 1462242 w 3151233"/>
                <a:gd name="connsiteY20" fmla="*/ 801708 h 3221116"/>
                <a:gd name="connsiteX21" fmla="*/ 1956122 w 3151233"/>
                <a:gd name="connsiteY21" fmla="*/ 1110076 h 3221116"/>
                <a:gd name="connsiteX22" fmla="*/ 1973374 w 3151233"/>
                <a:gd name="connsiteY22" fmla="*/ 875315 h 3221116"/>
                <a:gd name="connsiteX23" fmla="*/ 2333414 w 3151233"/>
                <a:gd name="connsiteY23" fmla="*/ 875315 h 3221116"/>
                <a:gd name="connsiteX24" fmla="*/ 2324788 w 3151233"/>
                <a:gd name="connsiteY24" fmla="*/ 2054049 h 3221116"/>
                <a:gd name="connsiteX25" fmla="*/ 2661746 w 3151233"/>
                <a:gd name="connsiteY25" fmla="*/ 2179658 h 3221116"/>
                <a:gd name="connsiteX26" fmla="*/ 2691046 w 3151233"/>
                <a:gd name="connsiteY26" fmla="*/ 2188689 h 3221116"/>
                <a:gd name="connsiteX27" fmla="*/ 2667011 w 3151233"/>
                <a:gd name="connsiteY27" fmla="*/ 2175828 h 3221116"/>
                <a:gd name="connsiteX28" fmla="*/ 2332141 w 3151233"/>
                <a:gd name="connsiteY28" fmla="*/ 653899 h 3221116"/>
                <a:gd name="connsiteX29" fmla="*/ 776764 w 3151233"/>
                <a:gd name="connsiteY29" fmla="*/ 749845 h 3221116"/>
                <a:gd name="connsiteX30" fmla="*/ 631487 w 3151233"/>
                <a:gd name="connsiteY30" fmla="*/ 2301392 h 3221116"/>
                <a:gd name="connsiteX31" fmla="*/ 2142017 w 3151233"/>
                <a:gd name="connsiteY31" fmla="*/ 2684410 h 3221116"/>
                <a:gd name="connsiteX32" fmla="*/ 2324866 w 3151233"/>
                <a:gd name="connsiteY32" fmla="*/ 3053856 h 3221116"/>
                <a:gd name="connsiteX33" fmla="*/ 294693 w 3151233"/>
                <a:gd name="connsiteY33" fmla="*/ 2539075 h 3221116"/>
                <a:gd name="connsiteX34" fmla="*/ 489947 w 3151233"/>
                <a:gd name="connsiteY34" fmla="*/ 453774 h 3221116"/>
                <a:gd name="connsiteX35" fmla="*/ 1651152 w 3151233"/>
                <a:gd name="connsiteY35" fmla="*/ 501 h 3221116"/>
                <a:gd name="connsiteX0" fmla="*/ 2664630 w 3161851"/>
                <a:gd name="connsiteY0" fmla="*/ 2175617 h 3221116"/>
                <a:gd name="connsiteX1" fmla="*/ 2658205 w 3161851"/>
                <a:gd name="connsiteY1" fmla="*/ 2178566 h 3221116"/>
                <a:gd name="connsiteX2" fmla="*/ 2664630 w 3161851"/>
                <a:gd name="connsiteY2" fmla="*/ 2175617 h 3221116"/>
                <a:gd name="connsiteX3" fmla="*/ 1477043 w 3161851"/>
                <a:gd name="connsiteY3" fmla="*/ 1144372 h 3221116"/>
                <a:gd name="connsiteX4" fmla="*/ 1409070 w 3161851"/>
                <a:gd name="connsiteY4" fmla="*/ 1159393 h 3221116"/>
                <a:gd name="connsiteX5" fmla="*/ 1152384 w 3161851"/>
                <a:gd name="connsiteY5" fmla="*/ 1703728 h 3221116"/>
                <a:gd name="connsiteX6" fmla="*/ 1514013 w 3161851"/>
                <a:gd name="connsiteY6" fmla="*/ 2152290 h 3221116"/>
                <a:gd name="connsiteX7" fmla="*/ 1850815 w 3161851"/>
                <a:gd name="connsiteY7" fmla="*/ 1654259 h 3221116"/>
                <a:gd name="connsiteX8" fmla="*/ 1830467 w 3161851"/>
                <a:gd name="connsiteY8" fmla="*/ 1515986 h 3221116"/>
                <a:gd name="connsiteX9" fmla="*/ 1477043 w 3161851"/>
                <a:gd name="connsiteY9" fmla="*/ 1144372 h 3221116"/>
                <a:gd name="connsiteX10" fmla="*/ 1651152 w 3161851"/>
                <a:gd name="connsiteY10" fmla="*/ 501 h 3221116"/>
                <a:gd name="connsiteX11" fmla="*/ 2580395 w 3161851"/>
                <a:gd name="connsiteY11" fmla="*/ 324821 h 3221116"/>
                <a:gd name="connsiteX12" fmla="*/ 3030464 w 3161851"/>
                <a:gd name="connsiteY12" fmla="*/ 2249544 h 3221116"/>
                <a:gd name="connsiteX13" fmla="*/ 2585849 w 3161851"/>
                <a:gd name="connsiteY13" fmla="*/ 2588887 h 3221116"/>
                <a:gd name="connsiteX14" fmla="*/ 1973374 w 3161851"/>
                <a:gd name="connsiteY14" fmla="*/ 2195096 h 3221116"/>
                <a:gd name="connsiteX15" fmla="*/ 1390827 w 3161851"/>
                <a:gd name="connsiteY15" fmla="*/ 2527630 h 3221116"/>
                <a:gd name="connsiteX16" fmla="*/ 783896 w 3161851"/>
                <a:gd name="connsiteY16" fmla="*/ 1665044 h 3221116"/>
                <a:gd name="connsiteX17" fmla="*/ 1268509 w 3161851"/>
                <a:gd name="connsiteY17" fmla="*/ 819983 h 3221116"/>
                <a:gd name="connsiteX18" fmla="*/ 1328805 w 3161851"/>
                <a:gd name="connsiteY18" fmla="*/ 807930 h 3221116"/>
                <a:gd name="connsiteX19" fmla="*/ 1390827 w 3161851"/>
                <a:gd name="connsiteY19" fmla="*/ 802457 h 3221116"/>
                <a:gd name="connsiteX20" fmla="*/ 1462242 w 3161851"/>
                <a:gd name="connsiteY20" fmla="*/ 801708 h 3221116"/>
                <a:gd name="connsiteX21" fmla="*/ 1956122 w 3161851"/>
                <a:gd name="connsiteY21" fmla="*/ 1110076 h 3221116"/>
                <a:gd name="connsiteX22" fmla="*/ 1973374 w 3161851"/>
                <a:gd name="connsiteY22" fmla="*/ 875315 h 3221116"/>
                <a:gd name="connsiteX23" fmla="*/ 2333414 w 3161851"/>
                <a:gd name="connsiteY23" fmla="*/ 875315 h 3221116"/>
                <a:gd name="connsiteX24" fmla="*/ 2324788 w 3161851"/>
                <a:gd name="connsiteY24" fmla="*/ 2054049 h 3221116"/>
                <a:gd name="connsiteX25" fmla="*/ 2661746 w 3161851"/>
                <a:gd name="connsiteY25" fmla="*/ 2179658 h 3221116"/>
                <a:gd name="connsiteX26" fmla="*/ 2691046 w 3161851"/>
                <a:gd name="connsiteY26" fmla="*/ 2188689 h 3221116"/>
                <a:gd name="connsiteX27" fmla="*/ 2667011 w 3161851"/>
                <a:gd name="connsiteY27" fmla="*/ 2175828 h 3221116"/>
                <a:gd name="connsiteX28" fmla="*/ 2332141 w 3161851"/>
                <a:gd name="connsiteY28" fmla="*/ 653899 h 3221116"/>
                <a:gd name="connsiteX29" fmla="*/ 776764 w 3161851"/>
                <a:gd name="connsiteY29" fmla="*/ 749845 h 3221116"/>
                <a:gd name="connsiteX30" fmla="*/ 631487 w 3161851"/>
                <a:gd name="connsiteY30" fmla="*/ 2301392 h 3221116"/>
                <a:gd name="connsiteX31" fmla="*/ 2142017 w 3161851"/>
                <a:gd name="connsiteY31" fmla="*/ 2684410 h 3221116"/>
                <a:gd name="connsiteX32" fmla="*/ 2324866 w 3161851"/>
                <a:gd name="connsiteY32" fmla="*/ 3053856 h 3221116"/>
                <a:gd name="connsiteX33" fmla="*/ 294693 w 3161851"/>
                <a:gd name="connsiteY33" fmla="*/ 2539075 h 3221116"/>
                <a:gd name="connsiteX34" fmla="*/ 489947 w 3161851"/>
                <a:gd name="connsiteY34" fmla="*/ 453774 h 3221116"/>
                <a:gd name="connsiteX35" fmla="*/ 1651152 w 3161851"/>
                <a:gd name="connsiteY35" fmla="*/ 501 h 3221116"/>
                <a:gd name="connsiteX0" fmla="*/ 2664630 w 3182629"/>
                <a:gd name="connsiteY0" fmla="*/ 2175617 h 3221116"/>
                <a:gd name="connsiteX1" fmla="*/ 2658205 w 3182629"/>
                <a:gd name="connsiteY1" fmla="*/ 2178566 h 3221116"/>
                <a:gd name="connsiteX2" fmla="*/ 2664630 w 3182629"/>
                <a:gd name="connsiteY2" fmla="*/ 2175617 h 3221116"/>
                <a:gd name="connsiteX3" fmla="*/ 1477043 w 3182629"/>
                <a:gd name="connsiteY3" fmla="*/ 1144372 h 3221116"/>
                <a:gd name="connsiteX4" fmla="*/ 1409070 w 3182629"/>
                <a:gd name="connsiteY4" fmla="*/ 1159393 h 3221116"/>
                <a:gd name="connsiteX5" fmla="*/ 1152384 w 3182629"/>
                <a:gd name="connsiteY5" fmla="*/ 1703728 h 3221116"/>
                <a:gd name="connsiteX6" fmla="*/ 1514013 w 3182629"/>
                <a:gd name="connsiteY6" fmla="*/ 2152290 h 3221116"/>
                <a:gd name="connsiteX7" fmla="*/ 1850815 w 3182629"/>
                <a:gd name="connsiteY7" fmla="*/ 1654259 h 3221116"/>
                <a:gd name="connsiteX8" fmla="*/ 1830467 w 3182629"/>
                <a:gd name="connsiteY8" fmla="*/ 1515986 h 3221116"/>
                <a:gd name="connsiteX9" fmla="*/ 1477043 w 3182629"/>
                <a:gd name="connsiteY9" fmla="*/ 1144372 h 3221116"/>
                <a:gd name="connsiteX10" fmla="*/ 1651152 w 3182629"/>
                <a:gd name="connsiteY10" fmla="*/ 501 h 3221116"/>
                <a:gd name="connsiteX11" fmla="*/ 2580395 w 3182629"/>
                <a:gd name="connsiteY11" fmla="*/ 324821 h 3221116"/>
                <a:gd name="connsiteX12" fmla="*/ 3030464 w 3182629"/>
                <a:gd name="connsiteY12" fmla="*/ 2249544 h 3221116"/>
                <a:gd name="connsiteX13" fmla="*/ 2585849 w 3182629"/>
                <a:gd name="connsiteY13" fmla="*/ 2588887 h 3221116"/>
                <a:gd name="connsiteX14" fmla="*/ 1973374 w 3182629"/>
                <a:gd name="connsiteY14" fmla="*/ 2195096 h 3221116"/>
                <a:gd name="connsiteX15" fmla="*/ 1390827 w 3182629"/>
                <a:gd name="connsiteY15" fmla="*/ 2527630 h 3221116"/>
                <a:gd name="connsiteX16" fmla="*/ 783896 w 3182629"/>
                <a:gd name="connsiteY16" fmla="*/ 1665044 h 3221116"/>
                <a:gd name="connsiteX17" fmla="*/ 1268509 w 3182629"/>
                <a:gd name="connsiteY17" fmla="*/ 819983 h 3221116"/>
                <a:gd name="connsiteX18" fmla="*/ 1328805 w 3182629"/>
                <a:gd name="connsiteY18" fmla="*/ 807930 h 3221116"/>
                <a:gd name="connsiteX19" fmla="*/ 1390827 w 3182629"/>
                <a:gd name="connsiteY19" fmla="*/ 802457 h 3221116"/>
                <a:gd name="connsiteX20" fmla="*/ 1462242 w 3182629"/>
                <a:gd name="connsiteY20" fmla="*/ 801708 h 3221116"/>
                <a:gd name="connsiteX21" fmla="*/ 1956122 w 3182629"/>
                <a:gd name="connsiteY21" fmla="*/ 1110076 h 3221116"/>
                <a:gd name="connsiteX22" fmla="*/ 1973374 w 3182629"/>
                <a:gd name="connsiteY22" fmla="*/ 875315 h 3221116"/>
                <a:gd name="connsiteX23" fmla="*/ 2333414 w 3182629"/>
                <a:gd name="connsiteY23" fmla="*/ 875315 h 3221116"/>
                <a:gd name="connsiteX24" fmla="*/ 2324788 w 3182629"/>
                <a:gd name="connsiteY24" fmla="*/ 2054049 h 3221116"/>
                <a:gd name="connsiteX25" fmla="*/ 2661746 w 3182629"/>
                <a:gd name="connsiteY25" fmla="*/ 2179658 h 3221116"/>
                <a:gd name="connsiteX26" fmla="*/ 2691046 w 3182629"/>
                <a:gd name="connsiteY26" fmla="*/ 2188689 h 3221116"/>
                <a:gd name="connsiteX27" fmla="*/ 2667011 w 3182629"/>
                <a:gd name="connsiteY27" fmla="*/ 2175828 h 3221116"/>
                <a:gd name="connsiteX28" fmla="*/ 2332141 w 3182629"/>
                <a:gd name="connsiteY28" fmla="*/ 653899 h 3221116"/>
                <a:gd name="connsiteX29" fmla="*/ 776764 w 3182629"/>
                <a:gd name="connsiteY29" fmla="*/ 749845 h 3221116"/>
                <a:gd name="connsiteX30" fmla="*/ 631487 w 3182629"/>
                <a:gd name="connsiteY30" fmla="*/ 2301392 h 3221116"/>
                <a:gd name="connsiteX31" fmla="*/ 2142017 w 3182629"/>
                <a:gd name="connsiteY31" fmla="*/ 2684410 h 3221116"/>
                <a:gd name="connsiteX32" fmla="*/ 2324866 w 3182629"/>
                <a:gd name="connsiteY32" fmla="*/ 3053856 h 3221116"/>
                <a:gd name="connsiteX33" fmla="*/ 294693 w 3182629"/>
                <a:gd name="connsiteY33" fmla="*/ 2539075 h 3221116"/>
                <a:gd name="connsiteX34" fmla="*/ 489947 w 3182629"/>
                <a:gd name="connsiteY34" fmla="*/ 453774 h 3221116"/>
                <a:gd name="connsiteX35" fmla="*/ 1651152 w 3182629"/>
                <a:gd name="connsiteY35" fmla="*/ 501 h 3221116"/>
                <a:gd name="connsiteX0" fmla="*/ 2664630 w 3189723"/>
                <a:gd name="connsiteY0" fmla="*/ 2175617 h 3221116"/>
                <a:gd name="connsiteX1" fmla="*/ 2658205 w 3189723"/>
                <a:gd name="connsiteY1" fmla="*/ 2178566 h 3221116"/>
                <a:gd name="connsiteX2" fmla="*/ 2664630 w 3189723"/>
                <a:gd name="connsiteY2" fmla="*/ 2175617 h 3221116"/>
                <a:gd name="connsiteX3" fmla="*/ 1477043 w 3189723"/>
                <a:gd name="connsiteY3" fmla="*/ 1144372 h 3221116"/>
                <a:gd name="connsiteX4" fmla="*/ 1409070 w 3189723"/>
                <a:gd name="connsiteY4" fmla="*/ 1159393 h 3221116"/>
                <a:gd name="connsiteX5" fmla="*/ 1152384 w 3189723"/>
                <a:gd name="connsiteY5" fmla="*/ 1703728 h 3221116"/>
                <a:gd name="connsiteX6" fmla="*/ 1514013 w 3189723"/>
                <a:gd name="connsiteY6" fmla="*/ 2152290 h 3221116"/>
                <a:gd name="connsiteX7" fmla="*/ 1850815 w 3189723"/>
                <a:gd name="connsiteY7" fmla="*/ 1654259 h 3221116"/>
                <a:gd name="connsiteX8" fmla="*/ 1830467 w 3189723"/>
                <a:gd name="connsiteY8" fmla="*/ 1515986 h 3221116"/>
                <a:gd name="connsiteX9" fmla="*/ 1477043 w 3189723"/>
                <a:gd name="connsiteY9" fmla="*/ 1144372 h 3221116"/>
                <a:gd name="connsiteX10" fmla="*/ 1651152 w 3189723"/>
                <a:gd name="connsiteY10" fmla="*/ 501 h 3221116"/>
                <a:gd name="connsiteX11" fmla="*/ 2580395 w 3189723"/>
                <a:gd name="connsiteY11" fmla="*/ 324821 h 3221116"/>
                <a:gd name="connsiteX12" fmla="*/ 3030464 w 3189723"/>
                <a:gd name="connsiteY12" fmla="*/ 2249544 h 3221116"/>
                <a:gd name="connsiteX13" fmla="*/ 2585849 w 3189723"/>
                <a:gd name="connsiteY13" fmla="*/ 2588887 h 3221116"/>
                <a:gd name="connsiteX14" fmla="*/ 1973374 w 3189723"/>
                <a:gd name="connsiteY14" fmla="*/ 2195096 h 3221116"/>
                <a:gd name="connsiteX15" fmla="*/ 1390827 w 3189723"/>
                <a:gd name="connsiteY15" fmla="*/ 2527630 h 3221116"/>
                <a:gd name="connsiteX16" fmla="*/ 783896 w 3189723"/>
                <a:gd name="connsiteY16" fmla="*/ 1665044 h 3221116"/>
                <a:gd name="connsiteX17" fmla="*/ 1268509 w 3189723"/>
                <a:gd name="connsiteY17" fmla="*/ 819983 h 3221116"/>
                <a:gd name="connsiteX18" fmla="*/ 1328805 w 3189723"/>
                <a:gd name="connsiteY18" fmla="*/ 807930 h 3221116"/>
                <a:gd name="connsiteX19" fmla="*/ 1390827 w 3189723"/>
                <a:gd name="connsiteY19" fmla="*/ 802457 h 3221116"/>
                <a:gd name="connsiteX20" fmla="*/ 1462242 w 3189723"/>
                <a:gd name="connsiteY20" fmla="*/ 801708 h 3221116"/>
                <a:gd name="connsiteX21" fmla="*/ 1956122 w 3189723"/>
                <a:gd name="connsiteY21" fmla="*/ 1110076 h 3221116"/>
                <a:gd name="connsiteX22" fmla="*/ 1973374 w 3189723"/>
                <a:gd name="connsiteY22" fmla="*/ 875315 h 3221116"/>
                <a:gd name="connsiteX23" fmla="*/ 2333414 w 3189723"/>
                <a:gd name="connsiteY23" fmla="*/ 875315 h 3221116"/>
                <a:gd name="connsiteX24" fmla="*/ 2324788 w 3189723"/>
                <a:gd name="connsiteY24" fmla="*/ 2054049 h 3221116"/>
                <a:gd name="connsiteX25" fmla="*/ 2661746 w 3189723"/>
                <a:gd name="connsiteY25" fmla="*/ 2179658 h 3221116"/>
                <a:gd name="connsiteX26" fmla="*/ 2691046 w 3189723"/>
                <a:gd name="connsiteY26" fmla="*/ 2188689 h 3221116"/>
                <a:gd name="connsiteX27" fmla="*/ 2667011 w 3189723"/>
                <a:gd name="connsiteY27" fmla="*/ 2175828 h 3221116"/>
                <a:gd name="connsiteX28" fmla="*/ 2332141 w 3189723"/>
                <a:gd name="connsiteY28" fmla="*/ 653899 h 3221116"/>
                <a:gd name="connsiteX29" fmla="*/ 776764 w 3189723"/>
                <a:gd name="connsiteY29" fmla="*/ 749845 h 3221116"/>
                <a:gd name="connsiteX30" fmla="*/ 631487 w 3189723"/>
                <a:gd name="connsiteY30" fmla="*/ 2301392 h 3221116"/>
                <a:gd name="connsiteX31" fmla="*/ 2142017 w 3189723"/>
                <a:gd name="connsiteY31" fmla="*/ 2684410 h 3221116"/>
                <a:gd name="connsiteX32" fmla="*/ 2324866 w 3189723"/>
                <a:gd name="connsiteY32" fmla="*/ 3053856 h 3221116"/>
                <a:gd name="connsiteX33" fmla="*/ 294693 w 3189723"/>
                <a:gd name="connsiteY33" fmla="*/ 2539075 h 3221116"/>
                <a:gd name="connsiteX34" fmla="*/ 489947 w 3189723"/>
                <a:gd name="connsiteY34" fmla="*/ 453774 h 3221116"/>
                <a:gd name="connsiteX35" fmla="*/ 1651152 w 3189723"/>
                <a:gd name="connsiteY35" fmla="*/ 501 h 322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189723" h="3221116">
                  <a:moveTo>
                    <a:pt x="2664630" y="2175617"/>
                  </a:moveTo>
                  <a:lnTo>
                    <a:pt x="2658205" y="2178566"/>
                  </a:lnTo>
                  <a:cubicBezTo>
                    <a:pt x="2662222" y="2175972"/>
                    <a:pt x="2664284" y="2175096"/>
                    <a:pt x="2664630" y="2175617"/>
                  </a:cubicBezTo>
                  <a:close/>
                  <a:moveTo>
                    <a:pt x="1477043" y="1144372"/>
                  </a:moveTo>
                  <a:lnTo>
                    <a:pt x="1409070" y="1159393"/>
                  </a:lnTo>
                  <a:cubicBezTo>
                    <a:pt x="1167974" y="1216277"/>
                    <a:pt x="1134894" y="1538245"/>
                    <a:pt x="1152384" y="1703728"/>
                  </a:cubicBezTo>
                  <a:cubicBezTo>
                    <a:pt x="1169874" y="1869211"/>
                    <a:pt x="1272747" y="2156947"/>
                    <a:pt x="1514013" y="2152290"/>
                  </a:cubicBezTo>
                  <a:cubicBezTo>
                    <a:pt x="1680659" y="2149073"/>
                    <a:pt x="1865876" y="1940767"/>
                    <a:pt x="1850815" y="1654259"/>
                  </a:cubicBezTo>
                  <a:cubicBezTo>
                    <a:pt x="1844015" y="1608142"/>
                    <a:pt x="1837162" y="1561942"/>
                    <a:pt x="1830467" y="1515986"/>
                  </a:cubicBezTo>
                  <a:cubicBezTo>
                    <a:pt x="1779361" y="1292438"/>
                    <a:pt x="1635542" y="1134285"/>
                    <a:pt x="1477043" y="1144372"/>
                  </a:cubicBezTo>
                  <a:close/>
                  <a:moveTo>
                    <a:pt x="1651152" y="501"/>
                  </a:moveTo>
                  <a:cubicBezTo>
                    <a:pt x="1977584" y="8635"/>
                    <a:pt x="2235425" y="52153"/>
                    <a:pt x="2580395" y="324821"/>
                  </a:cubicBezTo>
                  <a:cubicBezTo>
                    <a:pt x="3000061" y="656529"/>
                    <a:pt x="3430704" y="1549940"/>
                    <a:pt x="3030464" y="2249544"/>
                  </a:cubicBezTo>
                  <a:cubicBezTo>
                    <a:pt x="2882259" y="2451798"/>
                    <a:pt x="2785813" y="2507403"/>
                    <a:pt x="2585849" y="2588887"/>
                  </a:cubicBezTo>
                  <a:cubicBezTo>
                    <a:pt x="2194785" y="2615774"/>
                    <a:pt x="1984876" y="2478759"/>
                    <a:pt x="1973374" y="2195096"/>
                  </a:cubicBezTo>
                  <a:cubicBezTo>
                    <a:pt x="1841986" y="2496540"/>
                    <a:pt x="1610941" y="2555551"/>
                    <a:pt x="1390827" y="2527630"/>
                  </a:cubicBezTo>
                  <a:cubicBezTo>
                    <a:pt x="1131071" y="2494680"/>
                    <a:pt x="853863" y="2136270"/>
                    <a:pt x="783896" y="1665044"/>
                  </a:cubicBezTo>
                  <a:cubicBezTo>
                    <a:pt x="715204" y="1202409"/>
                    <a:pt x="991941" y="900416"/>
                    <a:pt x="1268509" y="819983"/>
                  </a:cubicBezTo>
                  <a:cubicBezTo>
                    <a:pt x="1288264" y="814237"/>
                    <a:pt x="1308391" y="810536"/>
                    <a:pt x="1328805" y="807930"/>
                  </a:cubicBezTo>
                  <a:cubicBezTo>
                    <a:pt x="1349219" y="805325"/>
                    <a:pt x="1369921" y="803817"/>
                    <a:pt x="1390827" y="802457"/>
                  </a:cubicBezTo>
                  <a:cubicBezTo>
                    <a:pt x="1416795" y="800769"/>
                    <a:pt x="1355770" y="788713"/>
                    <a:pt x="1462242" y="801708"/>
                  </a:cubicBezTo>
                  <a:cubicBezTo>
                    <a:pt x="1599590" y="818472"/>
                    <a:pt x="1776043" y="890774"/>
                    <a:pt x="1956122" y="1110076"/>
                  </a:cubicBezTo>
                  <a:lnTo>
                    <a:pt x="1973374" y="875315"/>
                  </a:lnTo>
                  <a:lnTo>
                    <a:pt x="2333414" y="875315"/>
                  </a:lnTo>
                  <a:cubicBezTo>
                    <a:pt x="2330539" y="1325736"/>
                    <a:pt x="2327663" y="1603628"/>
                    <a:pt x="2324788" y="2054049"/>
                  </a:cubicBezTo>
                  <a:cubicBezTo>
                    <a:pt x="2290850" y="2479718"/>
                    <a:pt x="2627788" y="2217580"/>
                    <a:pt x="2661746" y="2179658"/>
                  </a:cubicBezTo>
                  <a:lnTo>
                    <a:pt x="2691046" y="2188689"/>
                  </a:lnTo>
                  <a:lnTo>
                    <a:pt x="2667011" y="2175828"/>
                  </a:lnTo>
                  <a:cubicBezTo>
                    <a:pt x="2945550" y="1655295"/>
                    <a:pt x="2803444" y="1009445"/>
                    <a:pt x="2332141" y="653899"/>
                  </a:cubicBezTo>
                  <a:cubicBezTo>
                    <a:pt x="1860838" y="298353"/>
                    <a:pt x="1200794" y="339069"/>
                    <a:pt x="776764" y="749845"/>
                  </a:cubicBezTo>
                  <a:cubicBezTo>
                    <a:pt x="352733" y="1160621"/>
                    <a:pt x="291083" y="1819040"/>
                    <a:pt x="631487" y="2301392"/>
                  </a:cubicBezTo>
                  <a:cubicBezTo>
                    <a:pt x="971891" y="2783745"/>
                    <a:pt x="1612904" y="2946283"/>
                    <a:pt x="2142017" y="2684410"/>
                  </a:cubicBezTo>
                  <a:lnTo>
                    <a:pt x="2324866" y="3053856"/>
                  </a:lnTo>
                  <a:cubicBezTo>
                    <a:pt x="1613730" y="3405817"/>
                    <a:pt x="752200" y="3187363"/>
                    <a:pt x="294693" y="2539075"/>
                  </a:cubicBezTo>
                  <a:cubicBezTo>
                    <a:pt x="-162814" y="1890787"/>
                    <a:pt x="-79956" y="1005863"/>
                    <a:pt x="489947" y="453774"/>
                  </a:cubicBezTo>
                  <a:cubicBezTo>
                    <a:pt x="810518" y="143225"/>
                    <a:pt x="1231454" y="-9956"/>
                    <a:pt x="1651152" y="5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Left Arrow 1">
              <a:extLst>
                <a:ext uri="{FF2B5EF4-FFF2-40B4-BE49-F238E27FC236}">
                  <a16:creationId xmlns="" xmlns:a16="http://schemas.microsoft.com/office/drawing/2014/main" id="{51CAB8CD-F051-42A9-9656-EE580A2BE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7304" y="2116406"/>
              <a:ext cx="305058" cy="296916"/>
            </a:xfrm>
            <a:custGeom>
              <a:avLst/>
              <a:gdLst/>
              <a:ahLst/>
              <a:cxnLst/>
              <a:rect l="l" t="t" r="r" b="b"/>
              <a:pathLst>
                <a:path w="3306630" h="3218379">
                  <a:moveTo>
                    <a:pt x="0" y="2085651"/>
                  </a:moveTo>
                  <a:cubicBezTo>
                    <a:pt x="253919" y="2342528"/>
                    <a:pt x="881542" y="2297196"/>
                    <a:pt x="1388167" y="2271654"/>
                  </a:cubicBezTo>
                  <a:lnTo>
                    <a:pt x="1417952" y="2988872"/>
                  </a:lnTo>
                  <a:lnTo>
                    <a:pt x="717647" y="2950294"/>
                  </a:lnTo>
                  <a:cubicBezTo>
                    <a:pt x="467617" y="2928101"/>
                    <a:pt x="217417" y="2555860"/>
                    <a:pt x="0" y="2085651"/>
                  </a:cubicBezTo>
                  <a:close/>
                  <a:moveTo>
                    <a:pt x="1969797" y="2019847"/>
                  </a:moveTo>
                  <a:lnTo>
                    <a:pt x="1969797" y="2274913"/>
                  </a:lnTo>
                  <a:lnTo>
                    <a:pt x="2657809" y="2274913"/>
                  </a:lnTo>
                  <a:cubicBezTo>
                    <a:pt x="2787205" y="2599270"/>
                    <a:pt x="2968360" y="2923626"/>
                    <a:pt x="2675062" y="2954686"/>
                  </a:cubicBezTo>
                  <a:lnTo>
                    <a:pt x="1969797" y="2963313"/>
                  </a:lnTo>
                  <a:lnTo>
                    <a:pt x="1969797" y="3218379"/>
                  </a:lnTo>
                  <a:lnTo>
                    <a:pt x="1429598" y="2619113"/>
                  </a:lnTo>
                  <a:close/>
                  <a:moveTo>
                    <a:pt x="2961009" y="1275432"/>
                  </a:moveTo>
                  <a:lnTo>
                    <a:pt x="3277752" y="1901203"/>
                  </a:lnTo>
                  <a:cubicBezTo>
                    <a:pt x="3383548" y="2128832"/>
                    <a:pt x="3186278" y="2531632"/>
                    <a:pt x="2887773" y="2955026"/>
                  </a:cubicBezTo>
                  <a:cubicBezTo>
                    <a:pt x="2983276" y="2606687"/>
                    <a:pt x="2630206" y="2085815"/>
                    <a:pt x="2354773" y="1659836"/>
                  </a:cubicBezTo>
                  <a:close/>
                  <a:moveTo>
                    <a:pt x="1019997" y="990789"/>
                  </a:moveTo>
                  <a:lnTo>
                    <a:pt x="1268877" y="1758248"/>
                  </a:lnTo>
                  <a:lnTo>
                    <a:pt x="1047983" y="1630715"/>
                  </a:lnTo>
                  <a:lnTo>
                    <a:pt x="703977" y="2226552"/>
                  </a:lnTo>
                  <a:cubicBezTo>
                    <a:pt x="358378" y="2176433"/>
                    <a:pt x="-13100" y="2171140"/>
                    <a:pt x="106650" y="1901606"/>
                  </a:cubicBezTo>
                  <a:lnTo>
                    <a:pt x="451811" y="1286515"/>
                  </a:lnTo>
                  <a:lnTo>
                    <a:pt x="230918" y="1158982"/>
                  </a:lnTo>
                  <a:close/>
                  <a:moveTo>
                    <a:pt x="2174825" y="119764"/>
                  </a:moveTo>
                  <a:cubicBezTo>
                    <a:pt x="2220451" y="119103"/>
                    <a:pt x="2264887" y="143875"/>
                    <a:pt x="2308274" y="203493"/>
                  </a:cubicBezTo>
                  <a:lnTo>
                    <a:pt x="2668377" y="809957"/>
                  </a:lnTo>
                  <a:lnTo>
                    <a:pt x="2889271" y="682424"/>
                  </a:lnTo>
                  <a:lnTo>
                    <a:pt x="2640391" y="1449883"/>
                  </a:lnTo>
                  <a:lnTo>
                    <a:pt x="1851312" y="1281690"/>
                  </a:lnTo>
                  <a:lnTo>
                    <a:pt x="2072206" y="1154157"/>
                  </a:lnTo>
                  <a:lnTo>
                    <a:pt x="1728200" y="558321"/>
                  </a:lnTo>
                  <a:cubicBezTo>
                    <a:pt x="1890352" y="352642"/>
                    <a:pt x="2037947" y="121750"/>
                    <a:pt x="2174825" y="119764"/>
                  </a:cubicBezTo>
                  <a:close/>
                  <a:moveTo>
                    <a:pt x="1831774" y="30"/>
                  </a:moveTo>
                  <a:cubicBezTo>
                    <a:pt x="1948530" y="539"/>
                    <a:pt x="2073232" y="7407"/>
                    <a:pt x="2202212" y="19111"/>
                  </a:cubicBezTo>
                  <a:cubicBezTo>
                    <a:pt x="1852790" y="110572"/>
                    <a:pt x="1578238" y="676776"/>
                    <a:pt x="1347045" y="1128297"/>
                  </a:cubicBezTo>
                  <a:lnTo>
                    <a:pt x="711024" y="795483"/>
                  </a:lnTo>
                  <a:lnTo>
                    <a:pt x="1094586" y="208291"/>
                  </a:lnTo>
                  <a:cubicBezTo>
                    <a:pt x="1202761" y="54213"/>
                    <a:pt x="1481508" y="-1496"/>
                    <a:pt x="1831774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Isosceles Triangle 8">
              <a:extLst>
                <a:ext uri="{FF2B5EF4-FFF2-40B4-BE49-F238E27FC236}">
                  <a16:creationId xmlns="" xmlns:a16="http://schemas.microsoft.com/office/drawing/2014/main" id="{A2D7745B-F776-47DE-A060-7D9CBDB7BC1B}"/>
                </a:ext>
              </a:extLst>
            </p:cNvPr>
            <p:cNvSpPr/>
            <p:nvPr/>
          </p:nvSpPr>
          <p:spPr>
            <a:xfrm rot="16200000">
              <a:off x="1544094" y="1433581"/>
              <a:ext cx="249618" cy="297610"/>
            </a:xfrm>
            <a:custGeom>
              <a:avLst/>
              <a:gdLst/>
              <a:ahLst/>
              <a:cxnLst/>
              <a:rect l="l" t="t" r="r" b="b"/>
              <a:pathLst>
                <a:path w="2708011" h="3228660">
                  <a:moveTo>
                    <a:pt x="1895121" y="2005092"/>
                  </a:moveTo>
                  <a:cubicBezTo>
                    <a:pt x="1769067" y="2196199"/>
                    <a:pt x="1559641" y="2315968"/>
                    <a:pt x="1331007" y="2327705"/>
                  </a:cubicBezTo>
                  <a:cubicBezTo>
                    <a:pt x="1102373" y="2339443"/>
                    <a:pt x="881783" y="2241749"/>
                    <a:pt x="736821" y="2064556"/>
                  </a:cubicBezTo>
                  <a:lnTo>
                    <a:pt x="885891" y="1942602"/>
                  </a:lnTo>
                  <a:cubicBezTo>
                    <a:pt x="992076" y="2072396"/>
                    <a:pt x="1153658" y="2143956"/>
                    <a:pt x="1321132" y="2135359"/>
                  </a:cubicBezTo>
                  <a:cubicBezTo>
                    <a:pt x="1488607" y="2126761"/>
                    <a:pt x="1642011" y="2039030"/>
                    <a:pt x="1734346" y="1899045"/>
                  </a:cubicBezTo>
                  <a:close/>
                  <a:moveTo>
                    <a:pt x="2315256" y="2179725"/>
                  </a:moveTo>
                  <a:cubicBezTo>
                    <a:pt x="2124977" y="2519973"/>
                    <a:pt x="1777729" y="2743099"/>
                    <a:pt x="1389179" y="2774782"/>
                  </a:cubicBezTo>
                  <a:cubicBezTo>
                    <a:pt x="1000629" y="2806465"/>
                    <a:pt x="621821" y="2642541"/>
                    <a:pt x="378934" y="2337614"/>
                  </a:cubicBezTo>
                  <a:lnTo>
                    <a:pt x="519502" y="2225645"/>
                  </a:lnTo>
                  <a:cubicBezTo>
                    <a:pt x="725082" y="2483736"/>
                    <a:pt x="1045705" y="2622480"/>
                    <a:pt x="1374574" y="2595664"/>
                  </a:cubicBezTo>
                  <a:cubicBezTo>
                    <a:pt x="1703443" y="2568848"/>
                    <a:pt x="1997353" y="2379994"/>
                    <a:pt x="2158406" y="2092008"/>
                  </a:cubicBezTo>
                  <a:close/>
                  <a:moveTo>
                    <a:pt x="2315941" y="1615003"/>
                  </a:moveTo>
                  <a:lnTo>
                    <a:pt x="272242" y="1615003"/>
                  </a:lnTo>
                  <a:lnTo>
                    <a:pt x="872561" y="666216"/>
                  </a:lnTo>
                  <a:lnTo>
                    <a:pt x="872561" y="219906"/>
                  </a:lnTo>
                  <a:cubicBezTo>
                    <a:pt x="872561" y="98674"/>
                    <a:pt x="970839" y="396"/>
                    <a:pt x="1092071" y="396"/>
                  </a:cubicBezTo>
                  <a:lnTo>
                    <a:pt x="1293841" y="396"/>
                  </a:lnTo>
                  <a:lnTo>
                    <a:pt x="1294092" y="0"/>
                  </a:lnTo>
                  <a:lnTo>
                    <a:pt x="1294343" y="396"/>
                  </a:lnTo>
                  <a:lnTo>
                    <a:pt x="1470231" y="396"/>
                  </a:lnTo>
                  <a:cubicBezTo>
                    <a:pt x="1591463" y="396"/>
                    <a:pt x="1689741" y="98674"/>
                    <a:pt x="1689741" y="219906"/>
                  </a:cubicBezTo>
                  <a:lnTo>
                    <a:pt x="1689741" y="625313"/>
                  </a:lnTo>
                  <a:close/>
                  <a:moveTo>
                    <a:pt x="2708011" y="2399368"/>
                  </a:moveTo>
                  <a:cubicBezTo>
                    <a:pt x="2440740" y="2877288"/>
                    <a:pt x="1950128" y="3187847"/>
                    <a:pt x="1403807" y="3224932"/>
                  </a:cubicBezTo>
                  <a:cubicBezTo>
                    <a:pt x="857486" y="3262017"/>
                    <a:pt x="329406" y="3020609"/>
                    <a:pt x="0" y="2583191"/>
                  </a:cubicBezTo>
                  <a:lnTo>
                    <a:pt x="143153" y="2475389"/>
                  </a:lnTo>
                  <a:cubicBezTo>
                    <a:pt x="436120" y="2864419"/>
                    <a:pt x="905784" y="3079123"/>
                    <a:pt x="1391671" y="3046140"/>
                  </a:cubicBezTo>
                  <a:cubicBezTo>
                    <a:pt x="1877558" y="3013157"/>
                    <a:pt x="2313899" y="2736952"/>
                    <a:pt x="2551604" y="23118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Oval 7">
              <a:extLst>
                <a:ext uri="{FF2B5EF4-FFF2-40B4-BE49-F238E27FC236}">
                  <a16:creationId xmlns="" xmlns:a16="http://schemas.microsoft.com/office/drawing/2014/main" id="{C111F76A-C763-4F13-A453-EE00A0E4431E}"/>
                </a:ext>
              </a:extLst>
            </p:cNvPr>
            <p:cNvSpPr/>
            <p:nvPr/>
          </p:nvSpPr>
          <p:spPr>
            <a:xfrm>
              <a:off x="1392723" y="1773453"/>
              <a:ext cx="289159" cy="289159"/>
            </a:xfrm>
            <a:custGeom>
              <a:avLst/>
              <a:gdLst/>
              <a:ahLst/>
              <a:cxnLst/>
              <a:rect l="l" t="t" r="r" b="b"/>
              <a:pathLst>
                <a:path w="3240000" h="3240000">
                  <a:moveTo>
                    <a:pt x="1415334" y="1947658"/>
                  </a:moveTo>
                  <a:lnTo>
                    <a:pt x="838053" y="2871852"/>
                  </a:lnTo>
                  <a:cubicBezTo>
                    <a:pt x="1312591" y="3168264"/>
                    <a:pt x="1913932" y="3170879"/>
                    <a:pt x="2391030" y="2878606"/>
                  </a:cubicBezTo>
                  <a:lnTo>
                    <a:pt x="1821709" y="1949263"/>
                  </a:lnTo>
                  <a:cubicBezTo>
                    <a:pt x="1763478" y="1986502"/>
                    <a:pt x="1694174" y="2007350"/>
                    <a:pt x="1620000" y="2007350"/>
                  </a:cubicBezTo>
                  <a:cubicBezTo>
                    <a:pt x="1544621" y="2007350"/>
                    <a:pt x="1474270" y="1985818"/>
                    <a:pt x="1415334" y="1947658"/>
                  </a:cubicBezTo>
                  <a:close/>
                  <a:moveTo>
                    <a:pt x="1620001" y="1350973"/>
                  </a:moveTo>
                  <a:cubicBezTo>
                    <a:pt x="1471421" y="1350973"/>
                    <a:pt x="1350973" y="1471421"/>
                    <a:pt x="1350973" y="1620001"/>
                  </a:cubicBezTo>
                  <a:cubicBezTo>
                    <a:pt x="1350973" y="1768581"/>
                    <a:pt x="1471421" y="1889029"/>
                    <a:pt x="1620001" y="1889029"/>
                  </a:cubicBezTo>
                  <a:cubicBezTo>
                    <a:pt x="1768581" y="1889029"/>
                    <a:pt x="1889029" y="1768581"/>
                    <a:pt x="1889029" y="1620001"/>
                  </a:cubicBezTo>
                  <a:cubicBezTo>
                    <a:pt x="1889029" y="1471421"/>
                    <a:pt x="1768581" y="1350973"/>
                    <a:pt x="1620001" y="1350973"/>
                  </a:cubicBezTo>
                  <a:close/>
                  <a:moveTo>
                    <a:pt x="2324470" y="322965"/>
                  </a:moveTo>
                  <a:lnTo>
                    <a:pt x="1804044" y="1281148"/>
                  </a:lnTo>
                  <a:cubicBezTo>
                    <a:pt x="1925507" y="1345192"/>
                    <a:pt x="2007350" y="1473038"/>
                    <a:pt x="2007350" y="1620000"/>
                  </a:cubicBezTo>
                  <a:lnTo>
                    <a:pt x="2005998" y="1633413"/>
                  </a:lnTo>
                  <a:lnTo>
                    <a:pt x="3095109" y="1671260"/>
                  </a:lnTo>
                  <a:cubicBezTo>
                    <a:pt x="3114541" y="1112092"/>
                    <a:pt x="2816135" y="590008"/>
                    <a:pt x="2324470" y="322965"/>
                  </a:cubicBezTo>
                  <a:close/>
                  <a:moveTo>
                    <a:pt x="926838" y="316888"/>
                  </a:moveTo>
                  <a:cubicBezTo>
                    <a:pt x="432869" y="579644"/>
                    <a:pt x="129933" y="1099113"/>
                    <a:pt x="144500" y="1658429"/>
                  </a:cubicBezTo>
                  <a:lnTo>
                    <a:pt x="1233664" y="1630062"/>
                  </a:lnTo>
                  <a:cubicBezTo>
                    <a:pt x="1232693" y="1626734"/>
                    <a:pt x="1232650" y="1623372"/>
                    <a:pt x="1232650" y="1620000"/>
                  </a:cubicBezTo>
                  <a:cubicBezTo>
                    <a:pt x="1232650" y="1471836"/>
                    <a:pt x="1315838" y="1343102"/>
                    <a:pt x="1438904" y="1279548"/>
                  </a:cubicBezTo>
                  <a:close/>
                  <a:moveTo>
                    <a:pt x="1620000" y="0"/>
                  </a:moveTo>
                  <a:cubicBezTo>
                    <a:pt x="2514701" y="0"/>
                    <a:pt x="3240000" y="725299"/>
                    <a:pt x="3240000" y="1620000"/>
                  </a:cubicBezTo>
                  <a:cubicBezTo>
                    <a:pt x="3240000" y="2514701"/>
                    <a:pt x="2514701" y="3240000"/>
                    <a:pt x="1620000" y="3240000"/>
                  </a:cubicBezTo>
                  <a:cubicBezTo>
                    <a:pt x="725299" y="3240000"/>
                    <a:pt x="0" y="2514701"/>
                    <a:pt x="0" y="1620000"/>
                  </a:cubicBezTo>
                  <a:cubicBezTo>
                    <a:pt x="0" y="725299"/>
                    <a:pt x="725299" y="0"/>
                    <a:pt x="162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="" xmlns:a16="http://schemas.microsoft.com/office/drawing/2014/main" id="{12D0B16E-4AF1-4763-95DE-8F784ED37014}"/>
                </a:ext>
              </a:extLst>
            </p:cNvPr>
            <p:cNvSpPr/>
            <p:nvPr/>
          </p:nvSpPr>
          <p:spPr>
            <a:xfrm>
              <a:off x="1915525" y="1461826"/>
              <a:ext cx="234841" cy="290601"/>
            </a:xfrm>
            <a:custGeom>
              <a:avLst/>
              <a:gdLst>
                <a:gd name="connsiteX0" fmla="*/ 371475 w 1600200"/>
                <a:gd name="connsiteY0" fmla="*/ 0 h 1857375"/>
                <a:gd name="connsiteX1" fmla="*/ 628650 w 1600200"/>
                <a:gd name="connsiteY1" fmla="*/ 523875 h 1857375"/>
                <a:gd name="connsiteX2" fmla="*/ 400050 w 1600200"/>
                <a:gd name="connsiteY2" fmla="*/ 561975 h 1857375"/>
                <a:gd name="connsiteX3" fmla="*/ 1019175 w 1600200"/>
                <a:gd name="connsiteY3" fmla="*/ 1438275 h 1857375"/>
                <a:gd name="connsiteX4" fmla="*/ 1219200 w 1600200"/>
                <a:gd name="connsiteY4" fmla="*/ 1238250 h 1857375"/>
                <a:gd name="connsiteX5" fmla="*/ 1600200 w 1600200"/>
                <a:gd name="connsiteY5" fmla="*/ 1666875 h 1857375"/>
                <a:gd name="connsiteX6" fmla="*/ 1038225 w 1600200"/>
                <a:gd name="connsiteY6" fmla="*/ 1857375 h 1857375"/>
                <a:gd name="connsiteX7" fmla="*/ 0 w 1600200"/>
                <a:gd name="connsiteY7" fmla="*/ 314325 h 1857375"/>
                <a:gd name="connsiteX8" fmla="*/ 371475 w 1600200"/>
                <a:gd name="connsiteY8" fmla="*/ 0 h 1857375"/>
                <a:gd name="connsiteX0" fmla="*/ 371475 w 1600200"/>
                <a:gd name="connsiteY0" fmla="*/ 0 h 1917951"/>
                <a:gd name="connsiteX1" fmla="*/ 628650 w 1600200"/>
                <a:gd name="connsiteY1" fmla="*/ 584451 h 1917951"/>
                <a:gd name="connsiteX2" fmla="*/ 400050 w 1600200"/>
                <a:gd name="connsiteY2" fmla="*/ 622551 h 1917951"/>
                <a:gd name="connsiteX3" fmla="*/ 1019175 w 1600200"/>
                <a:gd name="connsiteY3" fmla="*/ 1498851 h 1917951"/>
                <a:gd name="connsiteX4" fmla="*/ 1219200 w 1600200"/>
                <a:gd name="connsiteY4" fmla="*/ 1298826 h 1917951"/>
                <a:gd name="connsiteX5" fmla="*/ 1600200 w 1600200"/>
                <a:gd name="connsiteY5" fmla="*/ 1727451 h 1917951"/>
                <a:gd name="connsiteX6" fmla="*/ 1038225 w 1600200"/>
                <a:gd name="connsiteY6" fmla="*/ 1917951 h 1917951"/>
                <a:gd name="connsiteX7" fmla="*/ 0 w 1600200"/>
                <a:gd name="connsiteY7" fmla="*/ 374901 h 1917951"/>
                <a:gd name="connsiteX8" fmla="*/ 371475 w 1600200"/>
                <a:gd name="connsiteY8" fmla="*/ 0 h 1917951"/>
                <a:gd name="connsiteX0" fmla="*/ 371475 w 1600200"/>
                <a:gd name="connsiteY0" fmla="*/ 1277 h 1919228"/>
                <a:gd name="connsiteX1" fmla="*/ 628650 w 1600200"/>
                <a:gd name="connsiteY1" fmla="*/ 585728 h 1919228"/>
                <a:gd name="connsiteX2" fmla="*/ 400050 w 1600200"/>
                <a:gd name="connsiteY2" fmla="*/ 623828 h 1919228"/>
                <a:gd name="connsiteX3" fmla="*/ 1019175 w 1600200"/>
                <a:gd name="connsiteY3" fmla="*/ 1500128 h 1919228"/>
                <a:gd name="connsiteX4" fmla="*/ 1219200 w 1600200"/>
                <a:gd name="connsiteY4" fmla="*/ 1300103 h 1919228"/>
                <a:gd name="connsiteX5" fmla="*/ 1600200 w 1600200"/>
                <a:gd name="connsiteY5" fmla="*/ 1728728 h 1919228"/>
                <a:gd name="connsiteX6" fmla="*/ 1038225 w 1600200"/>
                <a:gd name="connsiteY6" fmla="*/ 1919228 h 1919228"/>
                <a:gd name="connsiteX7" fmla="*/ 0 w 1600200"/>
                <a:gd name="connsiteY7" fmla="*/ 376178 h 1919228"/>
                <a:gd name="connsiteX8" fmla="*/ 371475 w 1600200"/>
                <a:gd name="connsiteY8" fmla="*/ 1277 h 1919228"/>
                <a:gd name="connsiteX0" fmla="*/ 371475 w 1600200"/>
                <a:gd name="connsiteY0" fmla="*/ 1277 h 1919228"/>
                <a:gd name="connsiteX1" fmla="*/ 628650 w 1600200"/>
                <a:gd name="connsiteY1" fmla="*/ 585728 h 1919228"/>
                <a:gd name="connsiteX2" fmla="*/ 400050 w 1600200"/>
                <a:gd name="connsiteY2" fmla="*/ 623828 h 1919228"/>
                <a:gd name="connsiteX3" fmla="*/ 1019175 w 1600200"/>
                <a:gd name="connsiteY3" fmla="*/ 1500128 h 1919228"/>
                <a:gd name="connsiteX4" fmla="*/ 1219200 w 1600200"/>
                <a:gd name="connsiteY4" fmla="*/ 1300103 h 1919228"/>
                <a:gd name="connsiteX5" fmla="*/ 1600200 w 1600200"/>
                <a:gd name="connsiteY5" fmla="*/ 1728728 h 1919228"/>
                <a:gd name="connsiteX6" fmla="*/ 1038225 w 1600200"/>
                <a:gd name="connsiteY6" fmla="*/ 1919228 h 1919228"/>
                <a:gd name="connsiteX7" fmla="*/ 0 w 1600200"/>
                <a:gd name="connsiteY7" fmla="*/ 376178 h 1919228"/>
                <a:gd name="connsiteX8" fmla="*/ 371475 w 1600200"/>
                <a:gd name="connsiteY8" fmla="*/ 1277 h 1919228"/>
                <a:gd name="connsiteX0" fmla="*/ 371475 w 1600200"/>
                <a:gd name="connsiteY0" fmla="*/ 1544 h 1919495"/>
                <a:gd name="connsiteX1" fmla="*/ 628650 w 1600200"/>
                <a:gd name="connsiteY1" fmla="*/ 585995 h 1919495"/>
                <a:gd name="connsiteX2" fmla="*/ 400050 w 1600200"/>
                <a:gd name="connsiteY2" fmla="*/ 624095 h 1919495"/>
                <a:gd name="connsiteX3" fmla="*/ 1019175 w 1600200"/>
                <a:gd name="connsiteY3" fmla="*/ 1500395 h 1919495"/>
                <a:gd name="connsiteX4" fmla="*/ 1219200 w 1600200"/>
                <a:gd name="connsiteY4" fmla="*/ 1300370 h 1919495"/>
                <a:gd name="connsiteX5" fmla="*/ 1600200 w 1600200"/>
                <a:gd name="connsiteY5" fmla="*/ 1728995 h 1919495"/>
                <a:gd name="connsiteX6" fmla="*/ 1038225 w 1600200"/>
                <a:gd name="connsiteY6" fmla="*/ 1919495 h 1919495"/>
                <a:gd name="connsiteX7" fmla="*/ 0 w 1600200"/>
                <a:gd name="connsiteY7" fmla="*/ 376445 h 1919495"/>
                <a:gd name="connsiteX8" fmla="*/ 371475 w 1600200"/>
                <a:gd name="connsiteY8" fmla="*/ 1544 h 1919495"/>
                <a:gd name="connsiteX0" fmla="*/ 371475 w 1600200"/>
                <a:gd name="connsiteY0" fmla="*/ 1487 h 1919438"/>
                <a:gd name="connsiteX1" fmla="*/ 568075 w 1600200"/>
                <a:gd name="connsiteY1" fmla="*/ 603245 h 1919438"/>
                <a:gd name="connsiteX2" fmla="*/ 400050 w 1600200"/>
                <a:gd name="connsiteY2" fmla="*/ 624038 h 1919438"/>
                <a:gd name="connsiteX3" fmla="*/ 1019175 w 1600200"/>
                <a:gd name="connsiteY3" fmla="*/ 1500338 h 1919438"/>
                <a:gd name="connsiteX4" fmla="*/ 1219200 w 1600200"/>
                <a:gd name="connsiteY4" fmla="*/ 1300313 h 1919438"/>
                <a:gd name="connsiteX5" fmla="*/ 1600200 w 1600200"/>
                <a:gd name="connsiteY5" fmla="*/ 1728938 h 1919438"/>
                <a:gd name="connsiteX6" fmla="*/ 1038225 w 1600200"/>
                <a:gd name="connsiteY6" fmla="*/ 1919438 h 1919438"/>
                <a:gd name="connsiteX7" fmla="*/ 0 w 1600200"/>
                <a:gd name="connsiteY7" fmla="*/ 376388 h 1919438"/>
                <a:gd name="connsiteX8" fmla="*/ 371475 w 1600200"/>
                <a:gd name="connsiteY8" fmla="*/ 1487 h 1919438"/>
                <a:gd name="connsiteX0" fmla="*/ 371475 w 1600200"/>
                <a:gd name="connsiteY0" fmla="*/ 1032 h 1918983"/>
                <a:gd name="connsiteX1" fmla="*/ 568075 w 1600200"/>
                <a:gd name="connsiteY1" fmla="*/ 602790 h 1918983"/>
                <a:gd name="connsiteX2" fmla="*/ 400050 w 1600200"/>
                <a:gd name="connsiteY2" fmla="*/ 623583 h 1918983"/>
                <a:gd name="connsiteX3" fmla="*/ 1019175 w 1600200"/>
                <a:gd name="connsiteY3" fmla="*/ 1499883 h 1918983"/>
                <a:gd name="connsiteX4" fmla="*/ 1219200 w 1600200"/>
                <a:gd name="connsiteY4" fmla="*/ 1299858 h 1918983"/>
                <a:gd name="connsiteX5" fmla="*/ 1600200 w 1600200"/>
                <a:gd name="connsiteY5" fmla="*/ 1728483 h 1918983"/>
                <a:gd name="connsiteX6" fmla="*/ 1038225 w 1600200"/>
                <a:gd name="connsiteY6" fmla="*/ 1918983 h 1918983"/>
                <a:gd name="connsiteX7" fmla="*/ 0 w 1600200"/>
                <a:gd name="connsiteY7" fmla="*/ 375933 h 1918983"/>
                <a:gd name="connsiteX8" fmla="*/ 371475 w 1600200"/>
                <a:gd name="connsiteY8" fmla="*/ 1032 h 1918983"/>
                <a:gd name="connsiteX0" fmla="*/ 371475 w 1600200"/>
                <a:gd name="connsiteY0" fmla="*/ 1088 h 1919039"/>
                <a:gd name="connsiteX1" fmla="*/ 568075 w 1600200"/>
                <a:gd name="connsiteY1" fmla="*/ 602846 h 1919039"/>
                <a:gd name="connsiteX2" fmla="*/ 400050 w 1600200"/>
                <a:gd name="connsiteY2" fmla="*/ 623639 h 1919039"/>
                <a:gd name="connsiteX3" fmla="*/ 1019175 w 1600200"/>
                <a:gd name="connsiteY3" fmla="*/ 1499939 h 1919039"/>
                <a:gd name="connsiteX4" fmla="*/ 1219200 w 1600200"/>
                <a:gd name="connsiteY4" fmla="*/ 1299914 h 1919039"/>
                <a:gd name="connsiteX5" fmla="*/ 1600200 w 1600200"/>
                <a:gd name="connsiteY5" fmla="*/ 1728539 h 1919039"/>
                <a:gd name="connsiteX6" fmla="*/ 1038225 w 1600200"/>
                <a:gd name="connsiteY6" fmla="*/ 1919039 h 1919039"/>
                <a:gd name="connsiteX7" fmla="*/ 0 w 1600200"/>
                <a:gd name="connsiteY7" fmla="*/ 375989 h 1919039"/>
                <a:gd name="connsiteX8" fmla="*/ 371475 w 1600200"/>
                <a:gd name="connsiteY8" fmla="*/ 1088 h 1919039"/>
                <a:gd name="connsiteX0" fmla="*/ 371475 w 1600200"/>
                <a:gd name="connsiteY0" fmla="*/ 1088 h 1919039"/>
                <a:gd name="connsiteX1" fmla="*/ 568075 w 1600200"/>
                <a:gd name="connsiteY1" fmla="*/ 602846 h 1919039"/>
                <a:gd name="connsiteX2" fmla="*/ 400050 w 1600200"/>
                <a:gd name="connsiteY2" fmla="*/ 623639 h 1919039"/>
                <a:gd name="connsiteX3" fmla="*/ 1019175 w 1600200"/>
                <a:gd name="connsiteY3" fmla="*/ 1499939 h 1919039"/>
                <a:gd name="connsiteX4" fmla="*/ 1219200 w 1600200"/>
                <a:gd name="connsiteY4" fmla="*/ 1299914 h 1919039"/>
                <a:gd name="connsiteX5" fmla="*/ 1600200 w 1600200"/>
                <a:gd name="connsiteY5" fmla="*/ 1728539 h 1919039"/>
                <a:gd name="connsiteX6" fmla="*/ 1038225 w 1600200"/>
                <a:gd name="connsiteY6" fmla="*/ 1919039 h 1919039"/>
                <a:gd name="connsiteX7" fmla="*/ 0 w 1600200"/>
                <a:gd name="connsiteY7" fmla="*/ 375989 h 1919039"/>
                <a:gd name="connsiteX8" fmla="*/ 371475 w 1600200"/>
                <a:gd name="connsiteY8" fmla="*/ 1088 h 191903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400050 w 1600200"/>
                <a:gd name="connsiteY2" fmla="*/ 623669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408703 w 1600200"/>
                <a:gd name="connsiteY2" fmla="*/ 643860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59666 w 1600200"/>
                <a:gd name="connsiteY2" fmla="*/ 643860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9175 w 1600200"/>
                <a:gd name="connsiteY3" fmla="*/ 1499969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70138 w 1600200"/>
                <a:gd name="connsiteY3" fmla="*/ 1517276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1010522 w 1600200"/>
                <a:gd name="connsiteY3" fmla="*/ 1534584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96099 w 1600200"/>
                <a:gd name="connsiteY3" fmla="*/ 1546122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219200 w 1600200"/>
                <a:gd name="connsiteY4" fmla="*/ 1299944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173048 w 1600200"/>
                <a:gd name="connsiteY4" fmla="*/ 1311482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173048 w 1600200"/>
                <a:gd name="connsiteY4" fmla="*/ 1311482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173048 w 1600200"/>
                <a:gd name="connsiteY4" fmla="*/ 1311482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600200"/>
                <a:gd name="connsiteY0" fmla="*/ 1118 h 1919069"/>
                <a:gd name="connsiteX1" fmla="*/ 568075 w 1600200"/>
                <a:gd name="connsiteY1" fmla="*/ 602876 h 1919069"/>
                <a:gd name="connsiteX2" fmla="*/ 374089 w 1600200"/>
                <a:gd name="connsiteY2" fmla="*/ 646744 h 1919069"/>
                <a:gd name="connsiteX3" fmla="*/ 987445 w 1600200"/>
                <a:gd name="connsiteY3" fmla="*/ 1528815 h 1919069"/>
                <a:gd name="connsiteX4" fmla="*/ 1173048 w 1600200"/>
                <a:gd name="connsiteY4" fmla="*/ 1311482 h 1919069"/>
                <a:gd name="connsiteX5" fmla="*/ 1600200 w 1600200"/>
                <a:gd name="connsiteY5" fmla="*/ 1728569 h 1919069"/>
                <a:gd name="connsiteX6" fmla="*/ 1038225 w 1600200"/>
                <a:gd name="connsiteY6" fmla="*/ 1919069 h 1919069"/>
                <a:gd name="connsiteX7" fmla="*/ 0 w 1600200"/>
                <a:gd name="connsiteY7" fmla="*/ 376019 h 1919069"/>
                <a:gd name="connsiteX8" fmla="*/ 371475 w 1600200"/>
                <a:gd name="connsiteY8" fmla="*/ 1118 h 1919069"/>
                <a:gd name="connsiteX0" fmla="*/ 371475 w 1588662"/>
                <a:gd name="connsiteY0" fmla="*/ 1118 h 1919069"/>
                <a:gd name="connsiteX1" fmla="*/ 568075 w 1588662"/>
                <a:gd name="connsiteY1" fmla="*/ 602876 h 1919069"/>
                <a:gd name="connsiteX2" fmla="*/ 374089 w 1588662"/>
                <a:gd name="connsiteY2" fmla="*/ 646744 h 1919069"/>
                <a:gd name="connsiteX3" fmla="*/ 987445 w 1588662"/>
                <a:gd name="connsiteY3" fmla="*/ 1528815 h 1919069"/>
                <a:gd name="connsiteX4" fmla="*/ 1173048 w 1588662"/>
                <a:gd name="connsiteY4" fmla="*/ 1311482 h 1919069"/>
                <a:gd name="connsiteX5" fmla="*/ 1588662 w 1588662"/>
                <a:gd name="connsiteY5" fmla="*/ 1699723 h 1919069"/>
                <a:gd name="connsiteX6" fmla="*/ 1038225 w 1588662"/>
                <a:gd name="connsiteY6" fmla="*/ 1919069 h 1919069"/>
                <a:gd name="connsiteX7" fmla="*/ 0 w 1588662"/>
                <a:gd name="connsiteY7" fmla="*/ 376019 h 1919069"/>
                <a:gd name="connsiteX8" fmla="*/ 371475 w 1588662"/>
                <a:gd name="connsiteY8" fmla="*/ 1118 h 1919069"/>
                <a:gd name="connsiteX0" fmla="*/ 371475 w 1600166"/>
                <a:gd name="connsiteY0" fmla="*/ 1118 h 1919069"/>
                <a:gd name="connsiteX1" fmla="*/ 568075 w 1600166"/>
                <a:gd name="connsiteY1" fmla="*/ 602876 h 1919069"/>
                <a:gd name="connsiteX2" fmla="*/ 374089 w 1600166"/>
                <a:gd name="connsiteY2" fmla="*/ 646744 h 1919069"/>
                <a:gd name="connsiteX3" fmla="*/ 987445 w 1600166"/>
                <a:gd name="connsiteY3" fmla="*/ 1528815 h 1919069"/>
                <a:gd name="connsiteX4" fmla="*/ 1173048 w 1600166"/>
                <a:gd name="connsiteY4" fmla="*/ 1311482 h 1919069"/>
                <a:gd name="connsiteX5" fmla="*/ 1588662 w 1600166"/>
                <a:gd name="connsiteY5" fmla="*/ 1699723 h 1919069"/>
                <a:gd name="connsiteX6" fmla="*/ 1038225 w 1600166"/>
                <a:gd name="connsiteY6" fmla="*/ 1919069 h 1919069"/>
                <a:gd name="connsiteX7" fmla="*/ 0 w 1600166"/>
                <a:gd name="connsiteY7" fmla="*/ 376019 h 1919069"/>
                <a:gd name="connsiteX8" fmla="*/ 371475 w 1600166"/>
                <a:gd name="connsiteY8" fmla="*/ 1118 h 1919069"/>
                <a:gd name="connsiteX0" fmla="*/ 371475 w 1600166"/>
                <a:gd name="connsiteY0" fmla="*/ 1118 h 1919069"/>
                <a:gd name="connsiteX1" fmla="*/ 568075 w 1600166"/>
                <a:gd name="connsiteY1" fmla="*/ 602876 h 1919069"/>
                <a:gd name="connsiteX2" fmla="*/ 374089 w 1600166"/>
                <a:gd name="connsiteY2" fmla="*/ 646744 h 1919069"/>
                <a:gd name="connsiteX3" fmla="*/ 987445 w 1600166"/>
                <a:gd name="connsiteY3" fmla="*/ 1528815 h 1919069"/>
                <a:gd name="connsiteX4" fmla="*/ 1173048 w 1600166"/>
                <a:gd name="connsiteY4" fmla="*/ 1311482 h 1919069"/>
                <a:gd name="connsiteX5" fmla="*/ 1588662 w 1600166"/>
                <a:gd name="connsiteY5" fmla="*/ 1699723 h 1919069"/>
                <a:gd name="connsiteX6" fmla="*/ 1038225 w 1600166"/>
                <a:gd name="connsiteY6" fmla="*/ 1919069 h 1919069"/>
                <a:gd name="connsiteX7" fmla="*/ 0 w 1600166"/>
                <a:gd name="connsiteY7" fmla="*/ 376019 h 1919069"/>
                <a:gd name="connsiteX8" fmla="*/ 371475 w 1600166"/>
                <a:gd name="connsiteY8" fmla="*/ 1118 h 1919069"/>
                <a:gd name="connsiteX0" fmla="*/ 371475 w 1596260"/>
                <a:gd name="connsiteY0" fmla="*/ 1118 h 1919069"/>
                <a:gd name="connsiteX1" fmla="*/ 568075 w 1596260"/>
                <a:gd name="connsiteY1" fmla="*/ 602876 h 1919069"/>
                <a:gd name="connsiteX2" fmla="*/ 374089 w 1596260"/>
                <a:gd name="connsiteY2" fmla="*/ 646744 h 1919069"/>
                <a:gd name="connsiteX3" fmla="*/ 987445 w 1596260"/>
                <a:gd name="connsiteY3" fmla="*/ 1528815 h 1919069"/>
                <a:gd name="connsiteX4" fmla="*/ 1173048 w 1596260"/>
                <a:gd name="connsiteY4" fmla="*/ 1311482 h 1919069"/>
                <a:gd name="connsiteX5" fmla="*/ 1588662 w 1596260"/>
                <a:gd name="connsiteY5" fmla="*/ 1699723 h 1919069"/>
                <a:gd name="connsiteX6" fmla="*/ 1038225 w 1596260"/>
                <a:gd name="connsiteY6" fmla="*/ 1919069 h 1919069"/>
                <a:gd name="connsiteX7" fmla="*/ 0 w 1596260"/>
                <a:gd name="connsiteY7" fmla="*/ 376019 h 1919069"/>
                <a:gd name="connsiteX8" fmla="*/ 371475 w 1596260"/>
                <a:gd name="connsiteY8" fmla="*/ 1118 h 1919069"/>
                <a:gd name="connsiteX0" fmla="*/ 371475 w 1596260"/>
                <a:gd name="connsiteY0" fmla="*/ 1118 h 1919069"/>
                <a:gd name="connsiteX1" fmla="*/ 568075 w 1596260"/>
                <a:gd name="connsiteY1" fmla="*/ 602876 h 1919069"/>
                <a:gd name="connsiteX2" fmla="*/ 374089 w 1596260"/>
                <a:gd name="connsiteY2" fmla="*/ 646744 h 1919069"/>
                <a:gd name="connsiteX3" fmla="*/ 987445 w 1596260"/>
                <a:gd name="connsiteY3" fmla="*/ 1528815 h 1919069"/>
                <a:gd name="connsiteX4" fmla="*/ 1173048 w 1596260"/>
                <a:gd name="connsiteY4" fmla="*/ 1311482 h 1919069"/>
                <a:gd name="connsiteX5" fmla="*/ 1588662 w 1596260"/>
                <a:gd name="connsiteY5" fmla="*/ 1699723 h 1919069"/>
                <a:gd name="connsiteX6" fmla="*/ 1038225 w 1596260"/>
                <a:gd name="connsiteY6" fmla="*/ 1919069 h 1919069"/>
                <a:gd name="connsiteX7" fmla="*/ 0 w 1596260"/>
                <a:gd name="connsiteY7" fmla="*/ 376019 h 1919069"/>
                <a:gd name="connsiteX8" fmla="*/ 371475 w 1596260"/>
                <a:gd name="connsiteY8" fmla="*/ 1118 h 1919069"/>
                <a:gd name="connsiteX0" fmla="*/ 371475 w 1596260"/>
                <a:gd name="connsiteY0" fmla="*/ 1118 h 1946976"/>
                <a:gd name="connsiteX1" fmla="*/ 568075 w 1596260"/>
                <a:gd name="connsiteY1" fmla="*/ 602876 h 1946976"/>
                <a:gd name="connsiteX2" fmla="*/ 374089 w 1596260"/>
                <a:gd name="connsiteY2" fmla="*/ 646744 h 1946976"/>
                <a:gd name="connsiteX3" fmla="*/ 987445 w 1596260"/>
                <a:gd name="connsiteY3" fmla="*/ 1528815 h 1946976"/>
                <a:gd name="connsiteX4" fmla="*/ 1173048 w 1596260"/>
                <a:gd name="connsiteY4" fmla="*/ 1311482 h 1946976"/>
                <a:gd name="connsiteX5" fmla="*/ 1588662 w 1596260"/>
                <a:gd name="connsiteY5" fmla="*/ 1699723 h 1946976"/>
                <a:gd name="connsiteX6" fmla="*/ 1038225 w 1596260"/>
                <a:gd name="connsiteY6" fmla="*/ 1919069 h 1946976"/>
                <a:gd name="connsiteX7" fmla="*/ 0 w 1596260"/>
                <a:gd name="connsiteY7" fmla="*/ 376019 h 1946976"/>
                <a:gd name="connsiteX8" fmla="*/ 371475 w 1596260"/>
                <a:gd name="connsiteY8" fmla="*/ 1118 h 1946976"/>
                <a:gd name="connsiteX0" fmla="*/ 357053 w 1581838"/>
                <a:gd name="connsiteY0" fmla="*/ 1118 h 1946976"/>
                <a:gd name="connsiteX1" fmla="*/ 553653 w 1581838"/>
                <a:gd name="connsiteY1" fmla="*/ 602876 h 1946976"/>
                <a:gd name="connsiteX2" fmla="*/ 359667 w 1581838"/>
                <a:gd name="connsiteY2" fmla="*/ 646744 h 1946976"/>
                <a:gd name="connsiteX3" fmla="*/ 973023 w 1581838"/>
                <a:gd name="connsiteY3" fmla="*/ 1528815 h 1946976"/>
                <a:gd name="connsiteX4" fmla="*/ 1158626 w 1581838"/>
                <a:gd name="connsiteY4" fmla="*/ 1311482 h 1946976"/>
                <a:gd name="connsiteX5" fmla="*/ 1574240 w 1581838"/>
                <a:gd name="connsiteY5" fmla="*/ 1699723 h 1946976"/>
                <a:gd name="connsiteX6" fmla="*/ 1023803 w 1581838"/>
                <a:gd name="connsiteY6" fmla="*/ 1919069 h 1946976"/>
                <a:gd name="connsiteX7" fmla="*/ 0 w 1581838"/>
                <a:gd name="connsiteY7" fmla="*/ 378903 h 1946976"/>
                <a:gd name="connsiteX8" fmla="*/ 357053 w 1581838"/>
                <a:gd name="connsiteY8" fmla="*/ 1118 h 1946976"/>
                <a:gd name="connsiteX0" fmla="*/ 357053 w 1581838"/>
                <a:gd name="connsiteY0" fmla="*/ 1118 h 1946976"/>
                <a:gd name="connsiteX1" fmla="*/ 553653 w 1581838"/>
                <a:gd name="connsiteY1" fmla="*/ 602876 h 1946976"/>
                <a:gd name="connsiteX2" fmla="*/ 359667 w 1581838"/>
                <a:gd name="connsiteY2" fmla="*/ 646744 h 1946976"/>
                <a:gd name="connsiteX3" fmla="*/ 973023 w 1581838"/>
                <a:gd name="connsiteY3" fmla="*/ 1528815 h 1946976"/>
                <a:gd name="connsiteX4" fmla="*/ 1158626 w 1581838"/>
                <a:gd name="connsiteY4" fmla="*/ 1311482 h 1946976"/>
                <a:gd name="connsiteX5" fmla="*/ 1574240 w 1581838"/>
                <a:gd name="connsiteY5" fmla="*/ 1699723 h 1946976"/>
                <a:gd name="connsiteX6" fmla="*/ 1023803 w 1581838"/>
                <a:gd name="connsiteY6" fmla="*/ 1919069 h 1946976"/>
                <a:gd name="connsiteX7" fmla="*/ 0 w 1581838"/>
                <a:gd name="connsiteY7" fmla="*/ 378903 h 1946976"/>
                <a:gd name="connsiteX8" fmla="*/ 357053 w 1581838"/>
                <a:gd name="connsiteY8" fmla="*/ 1118 h 1946976"/>
                <a:gd name="connsiteX0" fmla="*/ 357053 w 1581838"/>
                <a:gd name="connsiteY0" fmla="*/ 1118 h 1946976"/>
                <a:gd name="connsiteX1" fmla="*/ 553653 w 1581838"/>
                <a:gd name="connsiteY1" fmla="*/ 602876 h 1946976"/>
                <a:gd name="connsiteX2" fmla="*/ 359667 w 1581838"/>
                <a:gd name="connsiteY2" fmla="*/ 646744 h 1946976"/>
                <a:gd name="connsiteX3" fmla="*/ 973023 w 1581838"/>
                <a:gd name="connsiteY3" fmla="*/ 1528815 h 1946976"/>
                <a:gd name="connsiteX4" fmla="*/ 1158626 w 1581838"/>
                <a:gd name="connsiteY4" fmla="*/ 1311482 h 1946976"/>
                <a:gd name="connsiteX5" fmla="*/ 1574240 w 1581838"/>
                <a:gd name="connsiteY5" fmla="*/ 1699723 h 1946976"/>
                <a:gd name="connsiteX6" fmla="*/ 1023803 w 1581838"/>
                <a:gd name="connsiteY6" fmla="*/ 1919069 h 1946976"/>
                <a:gd name="connsiteX7" fmla="*/ 0 w 1581838"/>
                <a:gd name="connsiteY7" fmla="*/ 378903 h 1946976"/>
                <a:gd name="connsiteX8" fmla="*/ 357053 w 1581838"/>
                <a:gd name="connsiteY8" fmla="*/ 1118 h 1946976"/>
                <a:gd name="connsiteX0" fmla="*/ 333976 w 1558761"/>
                <a:gd name="connsiteY0" fmla="*/ 1118 h 1946976"/>
                <a:gd name="connsiteX1" fmla="*/ 530576 w 1558761"/>
                <a:gd name="connsiteY1" fmla="*/ 602876 h 1946976"/>
                <a:gd name="connsiteX2" fmla="*/ 336590 w 1558761"/>
                <a:gd name="connsiteY2" fmla="*/ 646744 h 1946976"/>
                <a:gd name="connsiteX3" fmla="*/ 949946 w 1558761"/>
                <a:gd name="connsiteY3" fmla="*/ 1528815 h 1946976"/>
                <a:gd name="connsiteX4" fmla="*/ 1135549 w 1558761"/>
                <a:gd name="connsiteY4" fmla="*/ 1311482 h 1946976"/>
                <a:gd name="connsiteX5" fmla="*/ 1551163 w 1558761"/>
                <a:gd name="connsiteY5" fmla="*/ 1699723 h 1946976"/>
                <a:gd name="connsiteX6" fmla="*/ 1000726 w 1558761"/>
                <a:gd name="connsiteY6" fmla="*/ 1919069 h 1946976"/>
                <a:gd name="connsiteX7" fmla="*/ 0 w 1558761"/>
                <a:gd name="connsiteY7" fmla="*/ 390441 h 1946976"/>
                <a:gd name="connsiteX8" fmla="*/ 333976 w 1558761"/>
                <a:gd name="connsiteY8" fmla="*/ 1118 h 1946976"/>
                <a:gd name="connsiteX0" fmla="*/ 335877 w 1560662"/>
                <a:gd name="connsiteY0" fmla="*/ 1118 h 1946976"/>
                <a:gd name="connsiteX1" fmla="*/ 532477 w 1560662"/>
                <a:gd name="connsiteY1" fmla="*/ 602876 h 1946976"/>
                <a:gd name="connsiteX2" fmla="*/ 338491 w 1560662"/>
                <a:gd name="connsiteY2" fmla="*/ 646744 h 1946976"/>
                <a:gd name="connsiteX3" fmla="*/ 951847 w 1560662"/>
                <a:gd name="connsiteY3" fmla="*/ 1528815 h 1946976"/>
                <a:gd name="connsiteX4" fmla="*/ 1137450 w 1560662"/>
                <a:gd name="connsiteY4" fmla="*/ 1311482 h 1946976"/>
                <a:gd name="connsiteX5" fmla="*/ 1553064 w 1560662"/>
                <a:gd name="connsiteY5" fmla="*/ 1699723 h 1946976"/>
                <a:gd name="connsiteX6" fmla="*/ 1002627 w 1560662"/>
                <a:gd name="connsiteY6" fmla="*/ 1919069 h 1946976"/>
                <a:gd name="connsiteX7" fmla="*/ 1901 w 1560662"/>
                <a:gd name="connsiteY7" fmla="*/ 390441 h 1946976"/>
                <a:gd name="connsiteX8" fmla="*/ 335877 w 1560662"/>
                <a:gd name="connsiteY8" fmla="*/ 1118 h 1946976"/>
                <a:gd name="connsiteX0" fmla="*/ 335877 w 1560662"/>
                <a:gd name="connsiteY0" fmla="*/ 1118 h 1946976"/>
                <a:gd name="connsiteX1" fmla="*/ 532477 w 1560662"/>
                <a:gd name="connsiteY1" fmla="*/ 602876 h 1946976"/>
                <a:gd name="connsiteX2" fmla="*/ 338491 w 1560662"/>
                <a:gd name="connsiteY2" fmla="*/ 646744 h 1946976"/>
                <a:gd name="connsiteX3" fmla="*/ 951847 w 1560662"/>
                <a:gd name="connsiteY3" fmla="*/ 1528815 h 1946976"/>
                <a:gd name="connsiteX4" fmla="*/ 1137450 w 1560662"/>
                <a:gd name="connsiteY4" fmla="*/ 1311482 h 1946976"/>
                <a:gd name="connsiteX5" fmla="*/ 1553064 w 1560662"/>
                <a:gd name="connsiteY5" fmla="*/ 1699723 h 1946976"/>
                <a:gd name="connsiteX6" fmla="*/ 1002627 w 1560662"/>
                <a:gd name="connsiteY6" fmla="*/ 1919069 h 1946976"/>
                <a:gd name="connsiteX7" fmla="*/ 1901 w 1560662"/>
                <a:gd name="connsiteY7" fmla="*/ 390441 h 1946976"/>
                <a:gd name="connsiteX8" fmla="*/ 335877 w 1560662"/>
                <a:gd name="connsiteY8" fmla="*/ 1118 h 1946976"/>
                <a:gd name="connsiteX0" fmla="*/ 335877 w 1560662"/>
                <a:gd name="connsiteY0" fmla="*/ 1118 h 1946976"/>
                <a:gd name="connsiteX1" fmla="*/ 532477 w 1560662"/>
                <a:gd name="connsiteY1" fmla="*/ 602876 h 1946976"/>
                <a:gd name="connsiteX2" fmla="*/ 338491 w 1560662"/>
                <a:gd name="connsiteY2" fmla="*/ 646744 h 1946976"/>
                <a:gd name="connsiteX3" fmla="*/ 951847 w 1560662"/>
                <a:gd name="connsiteY3" fmla="*/ 1528815 h 1946976"/>
                <a:gd name="connsiteX4" fmla="*/ 1137450 w 1560662"/>
                <a:gd name="connsiteY4" fmla="*/ 1311482 h 1946976"/>
                <a:gd name="connsiteX5" fmla="*/ 1553064 w 1560662"/>
                <a:gd name="connsiteY5" fmla="*/ 1699723 h 1946976"/>
                <a:gd name="connsiteX6" fmla="*/ 1002627 w 1560662"/>
                <a:gd name="connsiteY6" fmla="*/ 1919069 h 1946976"/>
                <a:gd name="connsiteX7" fmla="*/ 1901 w 1560662"/>
                <a:gd name="connsiteY7" fmla="*/ 390441 h 1946976"/>
                <a:gd name="connsiteX8" fmla="*/ 335877 w 1560662"/>
                <a:gd name="connsiteY8" fmla="*/ 1118 h 1946976"/>
                <a:gd name="connsiteX0" fmla="*/ 335877 w 1560662"/>
                <a:gd name="connsiteY0" fmla="*/ 1118 h 1946976"/>
                <a:gd name="connsiteX1" fmla="*/ 532477 w 1560662"/>
                <a:gd name="connsiteY1" fmla="*/ 602876 h 1946976"/>
                <a:gd name="connsiteX2" fmla="*/ 344260 w 1560662"/>
                <a:gd name="connsiteY2" fmla="*/ 655398 h 1946976"/>
                <a:gd name="connsiteX3" fmla="*/ 951847 w 1560662"/>
                <a:gd name="connsiteY3" fmla="*/ 1528815 h 1946976"/>
                <a:gd name="connsiteX4" fmla="*/ 1137450 w 1560662"/>
                <a:gd name="connsiteY4" fmla="*/ 1311482 h 1946976"/>
                <a:gd name="connsiteX5" fmla="*/ 1553064 w 1560662"/>
                <a:gd name="connsiteY5" fmla="*/ 1699723 h 1946976"/>
                <a:gd name="connsiteX6" fmla="*/ 1002627 w 1560662"/>
                <a:gd name="connsiteY6" fmla="*/ 1919069 h 1946976"/>
                <a:gd name="connsiteX7" fmla="*/ 1901 w 1560662"/>
                <a:gd name="connsiteY7" fmla="*/ 390441 h 1946976"/>
                <a:gd name="connsiteX8" fmla="*/ 335877 w 1560662"/>
                <a:gd name="connsiteY8" fmla="*/ 1118 h 1946976"/>
                <a:gd name="connsiteX0" fmla="*/ 335877 w 1560662"/>
                <a:gd name="connsiteY0" fmla="*/ 196 h 1946054"/>
                <a:gd name="connsiteX1" fmla="*/ 532477 w 1560662"/>
                <a:gd name="connsiteY1" fmla="*/ 601954 h 1946054"/>
                <a:gd name="connsiteX2" fmla="*/ 344260 w 1560662"/>
                <a:gd name="connsiteY2" fmla="*/ 654476 h 1946054"/>
                <a:gd name="connsiteX3" fmla="*/ 951847 w 1560662"/>
                <a:gd name="connsiteY3" fmla="*/ 1527893 h 1946054"/>
                <a:gd name="connsiteX4" fmla="*/ 1137450 w 1560662"/>
                <a:gd name="connsiteY4" fmla="*/ 1310560 h 1946054"/>
                <a:gd name="connsiteX5" fmla="*/ 1553064 w 1560662"/>
                <a:gd name="connsiteY5" fmla="*/ 1698801 h 1946054"/>
                <a:gd name="connsiteX6" fmla="*/ 1002627 w 1560662"/>
                <a:gd name="connsiteY6" fmla="*/ 1918147 h 1946054"/>
                <a:gd name="connsiteX7" fmla="*/ 1901 w 1560662"/>
                <a:gd name="connsiteY7" fmla="*/ 389519 h 1946054"/>
                <a:gd name="connsiteX8" fmla="*/ 335877 w 1560662"/>
                <a:gd name="connsiteY8" fmla="*/ 196 h 1946054"/>
                <a:gd name="connsiteX0" fmla="*/ 332898 w 1560662"/>
                <a:gd name="connsiteY0" fmla="*/ 199 h 1937121"/>
                <a:gd name="connsiteX1" fmla="*/ 532477 w 1560662"/>
                <a:gd name="connsiteY1" fmla="*/ 593021 h 1937121"/>
                <a:gd name="connsiteX2" fmla="*/ 344260 w 1560662"/>
                <a:gd name="connsiteY2" fmla="*/ 645543 h 1937121"/>
                <a:gd name="connsiteX3" fmla="*/ 951847 w 1560662"/>
                <a:gd name="connsiteY3" fmla="*/ 1518960 h 1937121"/>
                <a:gd name="connsiteX4" fmla="*/ 1137450 w 1560662"/>
                <a:gd name="connsiteY4" fmla="*/ 1301627 h 1937121"/>
                <a:gd name="connsiteX5" fmla="*/ 1553064 w 1560662"/>
                <a:gd name="connsiteY5" fmla="*/ 1689868 h 1937121"/>
                <a:gd name="connsiteX6" fmla="*/ 1002627 w 1560662"/>
                <a:gd name="connsiteY6" fmla="*/ 1909214 h 1937121"/>
                <a:gd name="connsiteX7" fmla="*/ 1901 w 1560662"/>
                <a:gd name="connsiteY7" fmla="*/ 380586 h 1937121"/>
                <a:gd name="connsiteX8" fmla="*/ 332898 w 1560662"/>
                <a:gd name="connsiteY8" fmla="*/ 199 h 1937121"/>
                <a:gd name="connsiteX0" fmla="*/ 332898 w 1560662"/>
                <a:gd name="connsiteY0" fmla="*/ 199 h 1937121"/>
                <a:gd name="connsiteX1" fmla="*/ 532477 w 1560662"/>
                <a:gd name="connsiteY1" fmla="*/ 593021 h 1937121"/>
                <a:gd name="connsiteX2" fmla="*/ 344260 w 1560662"/>
                <a:gd name="connsiteY2" fmla="*/ 645543 h 1937121"/>
                <a:gd name="connsiteX3" fmla="*/ 951847 w 1560662"/>
                <a:gd name="connsiteY3" fmla="*/ 1518960 h 1937121"/>
                <a:gd name="connsiteX4" fmla="*/ 1137450 w 1560662"/>
                <a:gd name="connsiteY4" fmla="*/ 1301627 h 1937121"/>
                <a:gd name="connsiteX5" fmla="*/ 1553064 w 1560662"/>
                <a:gd name="connsiteY5" fmla="*/ 1689868 h 1937121"/>
                <a:gd name="connsiteX6" fmla="*/ 1002627 w 1560662"/>
                <a:gd name="connsiteY6" fmla="*/ 1909214 h 1937121"/>
                <a:gd name="connsiteX7" fmla="*/ 1901 w 1560662"/>
                <a:gd name="connsiteY7" fmla="*/ 380586 h 1937121"/>
                <a:gd name="connsiteX8" fmla="*/ 332898 w 1560662"/>
                <a:gd name="connsiteY8" fmla="*/ 199 h 1937121"/>
                <a:gd name="connsiteX0" fmla="*/ 332898 w 1560662"/>
                <a:gd name="connsiteY0" fmla="*/ 199 h 1937121"/>
                <a:gd name="connsiteX1" fmla="*/ 532477 w 1560662"/>
                <a:gd name="connsiteY1" fmla="*/ 593021 h 1937121"/>
                <a:gd name="connsiteX2" fmla="*/ 344260 w 1560662"/>
                <a:gd name="connsiteY2" fmla="*/ 645543 h 1937121"/>
                <a:gd name="connsiteX3" fmla="*/ 951847 w 1560662"/>
                <a:gd name="connsiteY3" fmla="*/ 1518960 h 1937121"/>
                <a:gd name="connsiteX4" fmla="*/ 1137450 w 1560662"/>
                <a:gd name="connsiteY4" fmla="*/ 1301627 h 1937121"/>
                <a:gd name="connsiteX5" fmla="*/ 1553064 w 1560662"/>
                <a:gd name="connsiteY5" fmla="*/ 1689868 h 1937121"/>
                <a:gd name="connsiteX6" fmla="*/ 1002627 w 1560662"/>
                <a:gd name="connsiteY6" fmla="*/ 1909214 h 1937121"/>
                <a:gd name="connsiteX7" fmla="*/ 1901 w 1560662"/>
                <a:gd name="connsiteY7" fmla="*/ 380586 h 1937121"/>
                <a:gd name="connsiteX8" fmla="*/ 332898 w 1560662"/>
                <a:gd name="connsiteY8" fmla="*/ 199 h 1937121"/>
                <a:gd name="connsiteX0" fmla="*/ 332898 w 1565431"/>
                <a:gd name="connsiteY0" fmla="*/ 199 h 1937121"/>
                <a:gd name="connsiteX1" fmla="*/ 532477 w 1565431"/>
                <a:gd name="connsiteY1" fmla="*/ 593021 h 1937121"/>
                <a:gd name="connsiteX2" fmla="*/ 344260 w 1565431"/>
                <a:gd name="connsiteY2" fmla="*/ 645543 h 1937121"/>
                <a:gd name="connsiteX3" fmla="*/ 951847 w 1565431"/>
                <a:gd name="connsiteY3" fmla="*/ 1518960 h 1937121"/>
                <a:gd name="connsiteX4" fmla="*/ 1137450 w 1565431"/>
                <a:gd name="connsiteY4" fmla="*/ 1301627 h 1937121"/>
                <a:gd name="connsiteX5" fmla="*/ 1553064 w 1565431"/>
                <a:gd name="connsiteY5" fmla="*/ 1689868 h 1937121"/>
                <a:gd name="connsiteX6" fmla="*/ 1002627 w 1565431"/>
                <a:gd name="connsiteY6" fmla="*/ 1909214 h 1937121"/>
                <a:gd name="connsiteX7" fmla="*/ 1901 w 1565431"/>
                <a:gd name="connsiteY7" fmla="*/ 380586 h 1937121"/>
                <a:gd name="connsiteX8" fmla="*/ 332898 w 1565431"/>
                <a:gd name="connsiteY8" fmla="*/ 199 h 1937121"/>
                <a:gd name="connsiteX0" fmla="*/ 332898 w 1565431"/>
                <a:gd name="connsiteY0" fmla="*/ 199 h 1937121"/>
                <a:gd name="connsiteX1" fmla="*/ 532477 w 1565431"/>
                <a:gd name="connsiteY1" fmla="*/ 593021 h 1937121"/>
                <a:gd name="connsiteX2" fmla="*/ 344260 w 1565431"/>
                <a:gd name="connsiteY2" fmla="*/ 645543 h 1937121"/>
                <a:gd name="connsiteX3" fmla="*/ 951847 w 1565431"/>
                <a:gd name="connsiteY3" fmla="*/ 1518960 h 1937121"/>
                <a:gd name="connsiteX4" fmla="*/ 1137450 w 1565431"/>
                <a:gd name="connsiteY4" fmla="*/ 1301627 h 1937121"/>
                <a:gd name="connsiteX5" fmla="*/ 1553064 w 1565431"/>
                <a:gd name="connsiteY5" fmla="*/ 1689868 h 1937121"/>
                <a:gd name="connsiteX6" fmla="*/ 1002627 w 1565431"/>
                <a:gd name="connsiteY6" fmla="*/ 1909214 h 1937121"/>
                <a:gd name="connsiteX7" fmla="*/ 1901 w 1565431"/>
                <a:gd name="connsiteY7" fmla="*/ 380586 h 1937121"/>
                <a:gd name="connsiteX8" fmla="*/ 332898 w 1565431"/>
                <a:gd name="connsiteY8" fmla="*/ 199 h 1937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65431" h="1937121">
                  <a:moveTo>
                    <a:pt x="332898" y="199"/>
                  </a:moveTo>
                  <a:cubicBezTo>
                    <a:pt x="480797" y="-12106"/>
                    <a:pt x="712130" y="551085"/>
                    <a:pt x="532477" y="593021"/>
                  </a:cubicBezTo>
                  <a:lnTo>
                    <a:pt x="344260" y="645543"/>
                  </a:lnTo>
                  <a:cubicBezTo>
                    <a:pt x="475639" y="1163599"/>
                    <a:pt x="690666" y="1300897"/>
                    <a:pt x="951847" y="1518960"/>
                  </a:cubicBezTo>
                  <a:cubicBezTo>
                    <a:pt x="1003138" y="1396518"/>
                    <a:pt x="1042046" y="1291100"/>
                    <a:pt x="1137450" y="1301627"/>
                  </a:cubicBezTo>
                  <a:cubicBezTo>
                    <a:pt x="1276950" y="1299313"/>
                    <a:pt x="1636332" y="1564228"/>
                    <a:pt x="1553064" y="1689868"/>
                  </a:cubicBezTo>
                  <a:cubicBezTo>
                    <a:pt x="1389777" y="1941825"/>
                    <a:pt x="1145722" y="1971673"/>
                    <a:pt x="1002627" y="1909214"/>
                  </a:cubicBezTo>
                  <a:cubicBezTo>
                    <a:pt x="545977" y="1690048"/>
                    <a:pt x="-37590" y="1110316"/>
                    <a:pt x="1901" y="380586"/>
                  </a:cubicBezTo>
                  <a:cubicBezTo>
                    <a:pt x="36305" y="148891"/>
                    <a:pt x="133416" y="23363"/>
                    <a:pt x="332898" y="19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8" name="Rectangle 36">
              <a:extLst>
                <a:ext uri="{FF2B5EF4-FFF2-40B4-BE49-F238E27FC236}">
                  <a16:creationId xmlns="" xmlns:a16="http://schemas.microsoft.com/office/drawing/2014/main" id="{789CB37C-8792-46AE-8FBF-E45466A5D264}"/>
                </a:ext>
              </a:extLst>
            </p:cNvPr>
            <p:cNvSpPr/>
            <p:nvPr/>
          </p:nvSpPr>
          <p:spPr>
            <a:xfrm>
              <a:off x="3350079" y="1743763"/>
              <a:ext cx="285817" cy="238921"/>
            </a:xfrm>
            <a:custGeom>
              <a:avLst/>
              <a:gdLst/>
              <a:ahLst/>
              <a:cxnLst/>
              <a:rect l="l" t="t" r="r" b="b"/>
              <a:pathLst>
                <a:path w="3186824" h="2663936">
                  <a:moveTo>
                    <a:pt x="2624444" y="2376100"/>
                  </a:moveTo>
                  <a:lnTo>
                    <a:pt x="2624444" y="2520100"/>
                  </a:lnTo>
                  <a:lnTo>
                    <a:pt x="2952463" y="2520100"/>
                  </a:lnTo>
                  <a:lnTo>
                    <a:pt x="2952463" y="2376100"/>
                  </a:lnTo>
                  <a:close/>
                  <a:moveTo>
                    <a:pt x="210911" y="2376100"/>
                  </a:moveTo>
                  <a:lnTo>
                    <a:pt x="210911" y="2520100"/>
                  </a:lnTo>
                  <a:lnTo>
                    <a:pt x="538930" y="2520100"/>
                  </a:lnTo>
                  <a:lnTo>
                    <a:pt x="538930" y="2376100"/>
                  </a:lnTo>
                  <a:close/>
                  <a:moveTo>
                    <a:pt x="2624444" y="2095269"/>
                  </a:moveTo>
                  <a:lnTo>
                    <a:pt x="2624444" y="2239269"/>
                  </a:lnTo>
                  <a:lnTo>
                    <a:pt x="2952463" y="2239269"/>
                  </a:lnTo>
                  <a:lnTo>
                    <a:pt x="2952463" y="2095269"/>
                  </a:lnTo>
                  <a:close/>
                  <a:moveTo>
                    <a:pt x="210911" y="2095269"/>
                  </a:moveTo>
                  <a:lnTo>
                    <a:pt x="210911" y="2239269"/>
                  </a:lnTo>
                  <a:lnTo>
                    <a:pt x="538930" y="2239269"/>
                  </a:lnTo>
                  <a:lnTo>
                    <a:pt x="538930" y="2095269"/>
                  </a:lnTo>
                  <a:close/>
                  <a:moveTo>
                    <a:pt x="2624444" y="1814436"/>
                  </a:moveTo>
                  <a:lnTo>
                    <a:pt x="2624444" y="1958436"/>
                  </a:lnTo>
                  <a:lnTo>
                    <a:pt x="2952463" y="1958436"/>
                  </a:lnTo>
                  <a:lnTo>
                    <a:pt x="2952463" y="1814436"/>
                  </a:lnTo>
                  <a:close/>
                  <a:moveTo>
                    <a:pt x="210911" y="1814436"/>
                  </a:moveTo>
                  <a:lnTo>
                    <a:pt x="210911" y="1958436"/>
                  </a:lnTo>
                  <a:lnTo>
                    <a:pt x="538930" y="1958436"/>
                  </a:lnTo>
                  <a:lnTo>
                    <a:pt x="538930" y="1814436"/>
                  </a:lnTo>
                  <a:close/>
                  <a:moveTo>
                    <a:pt x="2624444" y="1533603"/>
                  </a:moveTo>
                  <a:lnTo>
                    <a:pt x="2624444" y="1677603"/>
                  </a:lnTo>
                  <a:lnTo>
                    <a:pt x="2952463" y="1677603"/>
                  </a:lnTo>
                  <a:lnTo>
                    <a:pt x="2952463" y="1533603"/>
                  </a:lnTo>
                  <a:close/>
                  <a:moveTo>
                    <a:pt x="210911" y="1533603"/>
                  </a:moveTo>
                  <a:lnTo>
                    <a:pt x="210911" y="1677603"/>
                  </a:lnTo>
                  <a:lnTo>
                    <a:pt x="538930" y="1677603"/>
                  </a:lnTo>
                  <a:lnTo>
                    <a:pt x="538930" y="1533603"/>
                  </a:lnTo>
                  <a:close/>
                  <a:moveTo>
                    <a:pt x="2624444" y="1252770"/>
                  </a:moveTo>
                  <a:lnTo>
                    <a:pt x="2624444" y="1396770"/>
                  </a:lnTo>
                  <a:lnTo>
                    <a:pt x="2952463" y="1396770"/>
                  </a:lnTo>
                  <a:lnTo>
                    <a:pt x="2952463" y="1252770"/>
                  </a:lnTo>
                  <a:close/>
                  <a:moveTo>
                    <a:pt x="210911" y="1252770"/>
                  </a:moveTo>
                  <a:lnTo>
                    <a:pt x="210911" y="1396770"/>
                  </a:lnTo>
                  <a:lnTo>
                    <a:pt x="538930" y="1396770"/>
                  </a:lnTo>
                  <a:lnTo>
                    <a:pt x="538930" y="1252770"/>
                  </a:lnTo>
                  <a:close/>
                  <a:moveTo>
                    <a:pt x="2624444" y="971937"/>
                  </a:moveTo>
                  <a:lnTo>
                    <a:pt x="2624444" y="1115937"/>
                  </a:lnTo>
                  <a:lnTo>
                    <a:pt x="2952463" y="1115937"/>
                  </a:lnTo>
                  <a:lnTo>
                    <a:pt x="2952463" y="971937"/>
                  </a:lnTo>
                  <a:close/>
                  <a:moveTo>
                    <a:pt x="210911" y="971937"/>
                  </a:moveTo>
                  <a:lnTo>
                    <a:pt x="210911" y="1115937"/>
                  </a:lnTo>
                  <a:lnTo>
                    <a:pt x="538930" y="1115937"/>
                  </a:lnTo>
                  <a:lnTo>
                    <a:pt x="538930" y="971937"/>
                  </a:lnTo>
                  <a:close/>
                  <a:moveTo>
                    <a:pt x="2624444" y="691104"/>
                  </a:moveTo>
                  <a:lnTo>
                    <a:pt x="2624444" y="835104"/>
                  </a:lnTo>
                  <a:lnTo>
                    <a:pt x="2952463" y="835104"/>
                  </a:lnTo>
                  <a:lnTo>
                    <a:pt x="2952463" y="691104"/>
                  </a:lnTo>
                  <a:close/>
                  <a:moveTo>
                    <a:pt x="210911" y="691104"/>
                  </a:moveTo>
                  <a:lnTo>
                    <a:pt x="210911" y="835104"/>
                  </a:lnTo>
                  <a:lnTo>
                    <a:pt x="538930" y="835104"/>
                  </a:lnTo>
                  <a:lnTo>
                    <a:pt x="538930" y="691104"/>
                  </a:lnTo>
                  <a:close/>
                  <a:moveTo>
                    <a:pt x="988006" y="552354"/>
                  </a:moveTo>
                  <a:lnTo>
                    <a:pt x="988006" y="2111583"/>
                  </a:lnTo>
                  <a:lnTo>
                    <a:pt x="2332169" y="1331969"/>
                  </a:lnTo>
                  <a:close/>
                  <a:moveTo>
                    <a:pt x="2624444" y="410271"/>
                  </a:moveTo>
                  <a:lnTo>
                    <a:pt x="2624444" y="554271"/>
                  </a:lnTo>
                  <a:lnTo>
                    <a:pt x="2952463" y="554271"/>
                  </a:lnTo>
                  <a:lnTo>
                    <a:pt x="2952463" y="410271"/>
                  </a:lnTo>
                  <a:close/>
                  <a:moveTo>
                    <a:pt x="210911" y="410271"/>
                  </a:moveTo>
                  <a:lnTo>
                    <a:pt x="210911" y="554271"/>
                  </a:lnTo>
                  <a:lnTo>
                    <a:pt x="538930" y="554271"/>
                  </a:lnTo>
                  <a:lnTo>
                    <a:pt x="538930" y="410271"/>
                  </a:lnTo>
                  <a:close/>
                  <a:moveTo>
                    <a:pt x="2624444" y="129438"/>
                  </a:moveTo>
                  <a:lnTo>
                    <a:pt x="2624444" y="273438"/>
                  </a:lnTo>
                  <a:lnTo>
                    <a:pt x="2952463" y="273438"/>
                  </a:lnTo>
                  <a:lnTo>
                    <a:pt x="2952463" y="129438"/>
                  </a:lnTo>
                  <a:close/>
                  <a:moveTo>
                    <a:pt x="210911" y="129438"/>
                  </a:moveTo>
                  <a:lnTo>
                    <a:pt x="210911" y="273438"/>
                  </a:lnTo>
                  <a:lnTo>
                    <a:pt x="538930" y="273438"/>
                  </a:lnTo>
                  <a:lnTo>
                    <a:pt x="538930" y="129438"/>
                  </a:lnTo>
                  <a:close/>
                  <a:moveTo>
                    <a:pt x="0" y="0"/>
                  </a:moveTo>
                  <a:lnTo>
                    <a:pt x="3186824" y="0"/>
                  </a:lnTo>
                  <a:lnTo>
                    <a:pt x="3186824" y="2663936"/>
                  </a:lnTo>
                  <a:lnTo>
                    <a:pt x="0" y="26639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Rounded Rectangle 6">
              <a:extLst>
                <a:ext uri="{FF2B5EF4-FFF2-40B4-BE49-F238E27FC236}">
                  <a16:creationId xmlns="" xmlns:a16="http://schemas.microsoft.com/office/drawing/2014/main" id="{BBE1E5AF-75C4-4ABB-9E7D-4F641B59E60A}"/>
                </a:ext>
              </a:extLst>
            </p:cNvPr>
            <p:cNvSpPr/>
            <p:nvPr/>
          </p:nvSpPr>
          <p:spPr>
            <a:xfrm>
              <a:off x="1977153" y="2281758"/>
              <a:ext cx="346427" cy="166862"/>
            </a:xfrm>
            <a:custGeom>
              <a:avLst/>
              <a:gdLst/>
              <a:ahLst/>
              <a:cxnLst/>
              <a:rect l="l" t="t" r="r" b="b"/>
              <a:pathLst>
                <a:path w="3215400" h="1548752">
                  <a:moveTo>
                    <a:pt x="3026619" y="414336"/>
                  </a:moveTo>
                  <a:lnTo>
                    <a:pt x="3121009" y="414336"/>
                  </a:lnTo>
                  <a:cubicBezTo>
                    <a:pt x="3173140" y="414336"/>
                    <a:pt x="3215400" y="456596"/>
                    <a:pt x="3215400" y="508727"/>
                  </a:cubicBezTo>
                  <a:lnTo>
                    <a:pt x="3215400" y="1040026"/>
                  </a:lnTo>
                  <a:cubicBezTo>
                    <a:pt x="3215400" y="1092157"/>
                    <a:pt x="3173140" y="1134417"/>
                    <a:pt x="3121009" y="1134417"/>
                  </a:cubicBezTo>
                  <a:cubicBezTo>
                    <a:pt x="3089546" y="1134417"/>
                    <a:pt x="3058082" y="1134416"/>
                    <a:pt x="3026619" y="1134416"/>
                  </a:cubicBezTo>
                  <a:close/>
                  <a:moveTo>
                    <a:pt x="273174" y="234376"/>
                  </a:moveTo>
                  <a:lnTo>
                    <a:pt x="777230" y="234376"/>
                  </a:lnTo>
                  <a:lnTo>
                    <a:pt x="777230" y="1314376"/>
                  </a:lnTo>
                  <a:lnTo>
                    <a:pt x="273174" y="1314376"/>
                  </a:lnTo>
                  <a:close/>
                  <a:moveTo>
                    <a:pt x="258244" y="126376"/>
                  </a:moveTo>
                  <a:cubicBezTo>
                    <a:pt x="182968" y="126376"/>
                    <a:pt x="121944" y="187400"/>
                    <a:pt x="121944" y="262676"/>
                  </a:cubicBezTo>
                  <a:lnTo>
                    <a:pt x="121944" y="1286076"/>
                  </a:lnTo>
                  <a:cubicBezTo>
                    <a:pt x="121944" y="1361352"/>
                    <a:pt x="182968" y="1422376"/>
                    <a:pt x="258244" y="1422376"/>
                  </a:cubicBezTo>
                  <a:lnTo>
                    <a:pt x="2768375" y="1422376"/>
                  </a:lnTo>
                  <a:cubicBezTo>
                    <a:pt x="2843651" y="1422376"/>
                    <a:pt x="2904675" y="1361352"/>
                    <a:pt x="2904675" y="1286076"/>
                  </a:cubicBezTo>
                  <a:lnTo>
                    <a:pt x="2904675" y="262676"/>
                  </a:lnTo>
                  <a:cubicBezTo>
                    <a:pt x="2904675" y="187400"/>
                    <a:pt x="2843651" y="126376"/>
                    <a:pt x="2768375" y="126376"/>
                  </a:cubicBezTo>
                  <a:close/>
                  <a:moveTo>
                    <a:pt x="162882" y="0"/>
                  </a:moveTo>
                  <a:lnTo>
                    <a:pt x="2863736" y="0"/>
                  </a:lnTo>
                  <a:cubicBezTo>
                    <a:pt x="2953693" y="0"/>
                    <a:pt x="3026618" y="72925"/>
                    <a:pt x="3026618" y="162882"/>
                  </a:cubicBezTo>
                  <a:lnTo>
                    <a:pt x="3026618" y="1385870"/>
                  </a:lnTo>
                  <a:cubicBezTo>
                    <a:pt x="3026618" y="1475827"/>
                    <a:pt x="2953693" y="1548752"/>
                    <a:pt x="2863736" y="1548752"/>
                  </a:cubicBezTo>
                  <a:lnTo>
                    <a:pt x="162882" y="1548752"/>
                  </a:lnTo>
                  <a:cubicBezTo>
                    <a:pt x="72925" y="1548752"/>
                    <a:pt x="0" y="1475827"/>
                    <a:pt x="0" y="1385870"/>
                  </a:cubicBezTo>
                  <a:lnTo>
                    <a:pt x="0" y="162882"/>
                  </a:lnTo>
                  <a:cubicBezTo>
                    <a:pt x="0" y="72925"/>
                    <a:pt x="72925" y="0"/>
                    <a:pt x="1628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Teardrop 6">
              <a:extLst>
                <a:ext uri="{FF2B5EF4-FFF2-40B4-BE49-F238E27FC236}">
                  <a16:creationId xmlns="" xmlns:a16="http://schemas.microsoft.com/office/drawing/2014/main" id="{47B28507-0970-4741-89F7-E16CEB27DCD1}"/>
                </a:ext>
              </a:extLst>
            </p:cNvPr>
            <p:cNvSpPr/>
            <p:nvPr/>
          </p:nvSpPr>
          <p:spPr>
            <a:xfrm rot="8100000">
              <a:off x="2583373" y="1782742"/>
              <a:ext cx="234626" cy="234627"/>
            </a:xfrm>
            <a:custGeom>
              <a:avLst/>
              <a:gdLst/>
              <a:ahLst/>
              <a:cxnLst/>
              <a:rect l="l" t="t" r="r" b="b"/>
              <a:pathLst>
                <a:path w="2483832" h="2483835">
                  <a:moveTo>
                    <a:pt x="657616" y="1826218"/>
                  </a:moveTo>
                  <a:cubicBezTo>
                    <a:pt x="806520" y="1975122"/>
                    <a:pt x="1047940" y="1975122"/>
                    <a:pt x="1196844" y="1826218"/>
                  </a:cubicBezTo>
                  <a:cubicBezTo>
                    <a:pt x="1345748" y="1677314"/>
                    <a:pt x="1345748" y="1435894"/>
                    <a:pt x="1196844" y="1286990"/>
                  </a:cubicBezTo>
                  <a:cubicBezTo>
                    <a:pt x="1047940" y="1138086"/>
                    <a:pt x="806520" y="1138086"/>
                    <a:pt x="657616" y="1286990"/>
                  </a:cubicBezTo>
                  <a:cubicBezTo>
                    <a:pt x="508712" y="1435894"/>
                    <a:pt x="508712" y="1677314"/>
                    <a:pt x="657616" y="1826218"/>
                  </a:cubicBezTo>
                  <a:close/>
                  <a:moveTo>
                    <a:pt x="293335" y="2190500"/>
                  </a:moveTo>
                  <a:cubicBezTo>
                    <a:pt x="112098" y="2009262"/>
                    <a:pt x="0" y="1758885"/>
                    <a:pt x="0" y="1482325"/>
                  </a:cubicBezTo>
                  <a:cubicBezTo>
                    <a:pt x="0" y="929206"/>
                    <a:pt x="459290" y="590078"/>
                    <a:pt x="1001509" y="480815"/>
                  </a:cubicBezTo>
                  <a:cubicBezTo>
                    <a:pt x="1569704" y="366317"/>
                    <a:pt x="1861757" y="259925"/>
                    <a:pt x="2483832" y="0"/>
                  </a:cubicBezTo>
                  <a:cubicBezTo>
                    <a:pt x="2230640" y="682694"/>
                    <a:pt x="2130986" y="873716"/>
                    <a:pt x="2003018" y="1482325"/>
                  </a:cubicBezTo>
                  <a:cubicBezTo>
                    <a:pt x="1901990" y="2042180"/>
                    <a:pt x="1554627" y="2483835"/>
                    <a:pt x="1001509" y="2483835"/>
                  </a:cubicBezTo>
                  <a:cubicBezTo>
                    <a:pt x="724950" y="2483835"/>
                    <a:pt x="474573" y="2371737"/>
                    <a:pt x="293335" y="21905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2" name="Freeform 15">
            <a:extLst>
              <a:ext uri="{FF2B5EF4-FFF2-40B4-BE49-F238E27FC236}">
                <a16:creationId xmlns="" xmlns:a16="http://schemas.microsoft.com/office/drawing/2014/main" id="{8932DAA0-BF7D-4A67-AEFB-02E896124B0C}"/>
              </a:ext>
            </a:extLst>
          </p:cNvPr>
          <p:cNvSpPr/>
          <p:nvPr/>
        </p:nvSpPr>
        <p:spPr>
          <a:xfrm>
            <a:off x="4191611" y="2901966"/>
            <a:ext cx="1827950" cy="1674336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Chord 14">
            <a:extLst>
              <a:ext uri="{FF2B5EF4-FFF2-40B4-BE49-F238E27FC236}">
                <a16:creationId xmlns="" xmlns:a16="http://schemas.microsoft.com/office/drawing/2014/main" id="{CEC61A3F-8F95-4155-B899-03B6AB388EBC}"/>
              </a:ext>
            </a:extLst>
          </p:cNvPr>
          <p:cNvSpPr/>
          <p:nvPr/>
        </p:nvSpPr>
        <p:spPr>
          <a:xfrm>
            <a:off x="4490752" y="1001149"/>
            <a:ext cx="1245951" cy="157228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Group 2">
            <a:extLst>
              <a:ext uri="{FF2B5EF4-FFF2-40B4-BE49-F238E27FC236}">
                <a16:creationId xmlns="" xmlns:a16="http://schemas.microsoft.com/office/drawing/2014/main" id="{A1B0AF4F-4BE3-49FD-8389-A42148F12BC9}"/>
              </a:ext>
            </a:extLst>
          </p:cNvPr>
          <p:cNvGrpSpPr/>
          <p:nvPr/>
        </p:nvGrpSpPr>
        <p:grpSpPr>
          <a:xfrm rot="18900000">
            <a:off x="6293619" y="2196574"/>
            <a:ext cx="2394866" cy="1744547"/>
            <a:chOff x="247436" y="2414618"/>
            <a:chExt cx="3149100" cy="2293970"/>
          </a:xfrm>
        </p:grpSpPr>
        <p:sp>
          <p:nvSpPr>
            <p:cNvPr id="25" name="Rectangle 12">
              <a:extLst>
                <a:ext uri="{FF2B5EF4-FFF2-40B4-BE49-F238E27FC236}">
                  <a16:creationId xmlns="" xmlns:a16="http://schemas.microsoft.com/office/drawing/2014/main" id="{A416C777-9353-4B3F-A812-7428CFF9968D}"/>
                </a:ext>
              </a:extLst>
            </p:cNvPr>
            <p:cNvSpPr/>
            <p:nvPr/>
          </p:nvSpPr>
          <p:spPr>
            <a:xfrm rot="2700000" flipH="1">
              <a:off x="1034951" y="1627103"/>
              <a:ext cx="1574070" cy="3149100"/>
            </a:xfrm>
            <a:custGeom>
              <a:avLst/>
              <a:gdLst/>
              <a:ahLst/>
              <a:cxnLst/>
              <a:rect l="l" t="t" r="r" b="b"/>
              <a:pathLst>
                <a:path w="1574070" h="3149101">
                  <a:moveTo>
                    <a:pt x="1396232" y="177838"/>
                  </a:moveTo>
                  <a:cubicBezTo>
                    <a:pt x="1732682" y="514288"/>
                    <a:pt x="1732682" y="1059782"/>
                    <a:pt x="1396232" y="1396232"/>
                  </a:cubicBezTo>
                  <a:cubicBezTo>
                    <a:pt x="1059782" y="1732681"/>
                    <a:pt x="514289" y="1732681"/>
                    <a:pt x="177839" y="1396232"/>
                  </a:cubicBezTo>
                  <a:cubicBezTo>
                    <a:pt x="-158611" y="1059782"/>
                    <a:pt x="-158611" y="514288"/>
                    <a:pt x="177839" y="177838"/>
                  </a:cubicBezTo>
                  <a:cubicBezTo>
                    <a:pt x="514289" y="-158611"/>
                    <a:pt x="1059782" y="-158611"/>
                    <a:pt x="1396232" y="177838"/>
                  </a:cubicBezTo>
                  <a:close/>
                  <a:moveTo>
                    <a:pt x="1574070" y="0"/>
                  </a:moveTo>
                  <a:cubicBezTo>
                    <a:pt x="1139403" y="-434668"/>
                    <a:pt x="434668" y="-434668"/>
                    <a:pt x="0" y="0"/>
                  </a:cubicBezTo>
                  <a:cubicBezTo>
                    <a:pt x="-434668" y="434667"/>
                    <a:pt x="-434668" y="1139403"/>
                    <a:pt x="0" y="1574070"/>
                  </a:cubicBezTo>
                  <a:cubicBezTo>
                    <a:pt x="149565" y="1723636"/>
                    <a:pt x="331107" y="1821737"/>
                    <a:pt x="522925" y="1867116"/>
                  </a:cubicBezTo>
                  <a:lnTo>
                    <a:pt x="522925" y="3149101"/>
                  </a:lnTo>
                  <a:lnTo>
                    <a:pt x="1051145" y="3149101"/>
                  </a:lnTo>
                  <a:lnTo>
                    <a:pt x="1051145" y="1867115"/>
                  </a:lnTo>
                  <a:cubicBezTo>
                    <a:pt x="1242964" y="1821737"/>
                    <a:pt x="1424505" y="1723636"/>
                    <a:pt x="1574070" y="1574070"/>
                  </a:cubicBezTo>
                  <a:cubicBezTo>
                    <a:pt x="2008738" y="1139403"/>
                    <a:pt x="2008738" y="434667"/>
                    <a:pt x="157407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00" dirty="0"/>
            </a:p>
          </p:txBody>
        </p:sp>
        <p:sp>
          <p:nvSpPr>
            <p:cNvPr id="26" name="Round Same Side Corner Rectangle 13">
              <a:extLst>
                <a:ext uri="{FF2B5EF4-FFF2-40B4-BE49-F238E27FC236}">
                  <a16:creationId xmlns="" xmlns:a16="http://schemas.microsoft.com/office/drawing/2014/main" id="{501982BD-0D07-481A-9B4F-3F30218405F9}"/>
                </a:ext>
              </a:extLst>
            </p:cNvPr>
            <p:cNvSpPr/>
            <p:nvPr/>
          </p:nvSpPr>
          <p:spPr>
            <a:xfrm rot="13500000" flipH="1">
              <a:off x="299369" y="4293587"/>
              <a:ext cx="528162" cy="3018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109080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8" name="Diamond 5">
            <a:extLst>
              <a:ext uri="{FF2B5EF4-FFF2-40B4-BE49-F238E27FC236}">
                <a16:creationId xmlns="" xmlns:a16="http://schemas.microsoft.com/office/drawing/2014/main" id="{6758B0D1-2F86-4784-AEFE-F9F5C0E62B74}"/>
              </a:ext>
            </a:extLst>
          </p:cNvPr>
          <p:cNvSpPr/>
          <p:nvPr/>
        </p:nvSpPr>
        <p:spPr>
          <a:xfrm>
            <a:off x="4870785" y="1339861"/>
            <a:ext cx="357266" cy="358322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9" name="Isosceles Triangle 51">
            <a:extLst>
              <a:ext uri="{FF2B5EF4-FFF2-40B4-BE49-F238E27FC236}">
                <a16:creationId xmlns="" xmlns:a16="http://schemas.microsoft.com/office/drawing/2014/main" id="{54B33531-95E3-43D4-AB01-440D30C189B4}"/>
              </a:ext>
            </a:extLst>
          </p:cNvPr>
          <p:cNvSpPr/>
          <p:nvPr/>
        </p:nvSpPr>
        <p:spPr>
          <a:xfrm>
            <a:off x="4297988" y="1388030"/>
            <a:ext cx="357265" cy="261984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Isosceles Triangle 57">
            <a:extLst>
              <a:ext uri="{FF2B5EF4-FFF2-40B4-BE49-F238E27FC236}">
                <a16:creationId xmlns="" xmlns:a16="http://schemas.microsoft.com/office/drawing/2014/main" id="{E3CA16D4-A969-4F10-838D-99D228C8BF53}"/>
              </a:ext>
            </a:extLst>
          </p:cNvPr>
          <p:cNvSpPr/>
          <p:nvPr/>
        </p:nvSpPr>
        <p:spPr>
          <a:xfrm>
            <a:off x="4872210" y="3407764"/>
            <a:ext cx="213843" cy="483435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7">
            <a:extLst>
              <a:ext uri="{FF2B5EF4-FFF2-40B4-BE49-F238E27FC236}">
                <a16:creationId xmlns="" xmlns:a16="http://schemas.microsoft.com/office/drawing/2014/main" id="{1CA81C05-2894-4632-8056-32BDFF89EF1E}"/>
              </a:ext>
            </a:extLst>
          </p:cNvPr>
          <p:cNvSpPr/>
          <p:nvPr/>
        </p:nvSpPr>
        <p:spPr>
          <a:xfrm rot="18900000">
            <a:off x="7243003" y="2816601"/>
            <a:ext cx="154109" cy="343323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Parallelogram 15">
            <a:extLst>
              <a:ext uri="{FF2B5EF4-FFF2-40B4-BE49-F238E27FC236}">
                <a16:creationId xmlns="" xmlns:a16="http://schemas.microsoft.com/office/drawing/2014/main" id="{10918B66-BF26-4025-ADDC-349460C71C20}"/>
              </a:ext>
            </a:extLst>
          </p:cNvPr>
          <p:cNvSpPr/>
          <p:nvPr/>
        </p:nvSpPr>
        <p:spPr>
          <a:xfrm flipH="1">
            <a:off x="4293692" y="3490877"/>
            <a:ext cx="317209" cy="317209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3" name="Freeform 19">
            <a:extLst>
              <a:ext uri="{FF2B5EF4-FFF2-40B4-BE49-F238E27FC236}">
                <a16:creationId xmlns="" xmlns:a16="http://schemas.microsoft.com/office/drawing/2014/main" id="{F8ACE1AE-B4B7-48D3-A629-D0B760C0847E}"/>
              </a:ext>
            </a:extLst>
          </p:cNvPr>
          <p:cNvSpPr/>
          <p:nvPr/>
        </p:nvSpPr>
        <p:spPr>
          <a:xfrm>
            <a:off x="5986218" y="2808370"/>
            <a:ext cx="314672" cy="309626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Rectangle 30">
            <a:extLst>
              <a:ext uri="{FF2B5EF4-FFF2-40B4-BE49-F238E27FC236}">
                <a16:creationId xmlns="" xmlns:a16="http://schemas.microsoft.com/office/drawing/2014/main" id="{F27A16BA-84A3-4FAC-B237-80E8979D627D}"/>
              </a:ext>
            </a:extLst>
          </p:cNvPr>
          <p:cNvSpPr/>
          <p:nvPr/>
        </p:nvSpPr>
        <p:spPr>
          <a:xfrm>
            <a:off x="8252327" y="2779728"/>
            <a:ext cx="317209" cy="316282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5" name="Rectangle 7">
            <a:extLst>
              <a:ext uri="{FF2B5EF4-FFF2-40B4-BE49-F238E27FC236}">
                <a16:creationId xmlns="" xmlns:a16="http://schemas.microsoft.com/office/drawing/2014/main" id="{F6C79C65-2188-4A4D-8772-35A34B81EB66}"/>
              </a:ext>
            </a:extLst>
          </p:cNvPr>
          <p:cNvSpPr/>
          <p:nvPr/>
        </p:nvSpPr>
        <p:spPr>
          <a:xfrm>
            <a:off x="5443583" y="1358002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BB4924E-274E-4B16-AE98-41932A9B6DE3}"/>
              </a:ext>
            </a:extLst>
          </p:cNvPr>
          <p:cNvSpPr/>
          <p:nvPr/>
        </p:nvSpPr>
        <p:spPr>
          <a:xfrm rot="5400000">
            <a:off x="5980941" y="1358002"/>
            <a:ext cx="322469" cy="322041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7" name="Pie 24">
            <a:extLst>
              <a:ext uri="{FF2B5EF4-FFF2-40B4-BE49-F238E27FC236}">
                <a16:creationId xmlns="" xmlns:a16="http://schemas.microsoft.com/office/drawing/2014/main" id="{A5443BC3-A137-4403-B10F-A20534D73A82}"/>
              </a:ext>
            </a:extLst>
          </p:cNvPr>
          <p:cNvSpPr/>
          <p:nvPr/>
        </p:nvSpPr>
        <p:spPr>
          <a:xfrm>
            <a:off x="5347362" y="3475221"/>
            <a:ext cx="350460" cy="348520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8" name="Parallelogram 30">
            <a:extLst>
              <a:ext uri="{FF2B5EF4-FFF2-40B4-BE49-F238E27FC236}">
                <a16:creationId xmlns="" xmlns:a16="http://schemas.microsoft.com/office/drawing/2014/main" id="{2ECD6602-DBAA-4994-A49C-79CCDE2F7030}"/>
              </a:ext>
            </a:extLst>
          </p:cNvPr>
          <p:cNvSpPr/>
          <p:nvPr/>
        </p:nvSpPr>
        <p:spPr>
          <a:xfrm flipH="1">
            <a:off x="8235089" y="2047097"/>
            <a:ext cx="351685" cy="352555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9" name="Block Arc 14">
            <a:extLst>
              <a:ext uri="{FF2B5EF4-FFF2-40B4-BE49-F238E27FC236}">
                <a16:creationId xmlns="" xmlns:a16="http://schemas.microsoft.com/office/drawing/2014/main" id="{F9EB3416-F716-4379-9520-CC25F80C87DD}"/>
              </a:ext>
            </a:extLst>
          </p:cNvPr>
          <p:cNvSpPr/>
          <p:nvPr/>
        </p:nvSpPr>
        <p:spPr>
          <a:xfrm rot="16200000">
            <a:off x="6518856" y="1325152"/>
            <a:ext cx="387486" cy="387741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0" name="Block Arc 41">
            <a:extLst>
              <a:ext uri="{FF2B5EF4-FFF2-40B4-BE49-F238E27FC236}">
                <a16:creationId xmlns="" xmlns:a16="http://schemas.microsoft.com/office/drawing/2014/main" id="{1360B40F-45F1-489E-91C9-28954FEAC578}"/>
              </a:ext>
            </a:extLst>
          </p:cNvPr>
          <p:cNvSpPr/>
          <p:nvPr/>
        </p:nvSpPr>
        <p:spPr>
          <a:xfrm>
            <a:off x="7122001" y="1293526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1" name="Right Triangle 17">
            <a:extLst>
              <a:ext uri="{FF2B5EF4-FFF2-40B4-BE49-F238E27FC236}">
                <a16:creationId xmlns="" xmlns:a16="http://schemas.microsoft.com/office/drawing/2014/main" id="{86C4B95B-E036-4780-B5BC-1071E49A003B}"/>
              </a:ext>
            </a:extLst>
          </p:cNvPr>
          <p:cNvSpPr/>
          <p:nvPr/>
        </p:nvSpPr>
        <p:spPr>
          <a:xfrm>
            <a:off x="5959131" y="3462912"/>
            <a:ext cx="263462" cy="373139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2" name="Oval 27">
            <a:extLst>
              <a:ext uri="{FF2B5EF4-FFF2-40B4-BE49-F238E27FC236}">
                <a16:creationId xmlns="" xmlns:a16="http://schemas.microsoft.com/office/drawing/2014/main" id="{0E1772FA-5149-4732-8C4C-53518934E30E}"/>
              </a:ext>
            </a:extLst>
          </p:cNvPr>
          <p:cNvSpPr/>
          <p:nvPr/>
        </p:nvSpPr>
        <p:spPr>
          <a:xfrm>
            <a:off x="3714219" y="4055836"/>
            <a:ext cx="279812" cy="532138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3" name="Parallelogram 15">
            <a:extLst>
              <a:ext uri="{FF2B5EF4-FFF2-40B4-BE49-F238E27FC236}">
                <a16:creationId xmlns="" xmlns:a16="http://schemas.microsoft.com/office/drawing/2014/main" id="{1E3AA305-9105-492A-A337-BA4A817191A5}"/>
              </a:ext>
            </a:extLst>
          </p:cNvPr>
          <p:cNvSpPr/>
          <p:nvPr/>
        </p:nvSpPr>
        <p:spPr>
          <a:xfrm rot="16200000">
            <a:off x="6526713" y="2741871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4" name="Round Same Side Corner Rectangle 21">
            <a:extLst>
              <a:ext uri="{FF2B5EF4-FFF2-40B4-BE49-F238E27FC236}">
                <a16:creationId xmlns="" xmlns:a16="http://schemas.microsoft.com/office/drawing/2014/main" id="{5C37CC5F-CD73-4A12-81A1-E0130E7D5DBC}"/>
              </a:ext>
            </a:extLst>
          </p:cNvPr>
          <p:cNvSpPr/>
          <p:nvPr/>
        </p:nvSpPr>
        <p:spPr>
          <a:xfrm rot="10800000">
            <a:off x="7055425" y="2058137"/>
            <a:ext cx="264059" cy="298187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5" name="Oval 26">
            <a:extLst>
              <a:ext uri="{FF2B5EF4-FFF2-40B4-BE49-F238E27FC236}">
                <a16:creationId xmlns="" xmlns:a16="http://schemas.microsoft.com/office/drawing/2014/main" id="{FE07E507-204D-4628-A791-F4EDB5C718E4}"/>
              </a:ext>
            </a:extLst>
          </p:cNvPr>
          <p:cNvSpPr/>
          <p:nvPr/>
        </p:nvSpPr>
        <p:spPr>
          <a:xfrm>
            <a:off x="5454590" y="2770652"/>
            <a:ext cx="322665" cy="385063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6" name="Freeform 32">
            <a:extLst>
              <a:ext uri="{FF2B5EF4-FFF2-40B4-BE49-F238E27FC236}">
                <a16:creationId xmlns="" xmlns:a16="http://schemas.microsoft.com/office/drawing/2014/main" id="{34E36078-C16A-4575-81E0-8E85D03171A2}"/>
              </a:ext>
            </a:extLst>
          </p:cNvPr>
          <p:cNvSpPr/>
          <p:nvPr/>
        </p:nvSpPr>
        <p:spPr>
          <a:xfrm>
            <a:off x="3674423" y="1332150"/>
            <a:ext cx="408033" cy="373744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Rounded Rectangle 10">
            <a:extLst>
              <a:ext uri="{FF2B5EF4-FFF2-40B4-BE49-F238E27FC236}">
                <a16:creationId xmlns="" xmlns:a16="http://schemas.microsoft.com/office/drawing/2014/main" id="{518D39EB-1EFC-47E2-87C3-B9CDC54340B6}"/>
              </a:ext>
            </a:extLst>
          </p:cNvPr>
          <p:cNvSpPr/>
          <p:nvPr/>
        </p:nvSpPr>
        <p:spPr>
          <a:xfrm>
            <a:off x="6524895" y="2039054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8" name="Rounded Rectangle 32">
            <a:extLst>
              <a:ext uri="{FF2B5EF4-FFF2-40B4-BE49-F238E27FC236}">
                <a16:creationId xmlns="" xmlns:a16="http://schemas.microsoft.com/office/drawing/2014/main" id="{5181AAF0-FA72-4C5B-B42F-3C6DDBE5675E}"/>
              </a:ext>
            </a:extLst>
          </p:cNvPr>
          <p:cNvSpPr/>
          <p:nvPr/>
        </p:nvSpPr>
        <p:spPr>
          <a:xfrm>
            <a:off x="7648558" y="2795360"/>
            <a:ext cx="335647" cy="33564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Trapezoid 13">
            <a:extLst>
              <a:ext uri="{FF2B5EF4-FFF2-40B4-BE49-F238E27FC236}">
                <a16:creationId xmlns="" xmlns:a16="http://schemas.microsoft.com/office/drawing/2014/main" id="{29F02C78-D2CF-43CC-BE37-46416FA1748A}"/>
              </a:ext>
            </a:extLst>
          </p:cNvPr>
          <p:cNvSpPr/>
          <p:nvPr/>
        </p:nvSpPr>
        <p:spPr>
          <a:xfrm>
            <a:off x="4332749" y="2054252"/>
            <a:ext cx="361838" cy="305956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0" name="Rounded Rectangle 7">
            <a:extLst>
              <a:ext uri="{FF2B5EF4-FFF2-40B4-BE49-F238E27FC236}">
                <a16:creationId xmlns="" xmlns:a16="http://schemas.microsoft.com/office/drawing/2014/main" id="{66A3AA16-FB8E-412F-ACFF-91519A7B22A0}"/>
              </a:ext>
            </a:extLst>
          </p:cNvPr>
          <p:cNvSpPr/>
          <p:nvPr/>
        </p:nvSpPr>
        <p:spPr>
          <a:xfrm>
            <a:off x="6063254" y="2046918"/>
            <a:ext cx="185271" cy="32062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1" name="Rectangle 18">
            <a:extLst>
              <a:ext uri="{FF2B5EF4-FFF2-40B4-BE49-F238E27FC236}">
                <a16:creationId xmlns="" xmlns:a16="http://schemas.microsoft.com/office/drawing/2014/main" id="{70023E99-DB95-4965-BC3C-1545CF3BF21F}"/>
              </a:ext>
            </a:extLst>
          </p:cNvPr>
          <p:cNvSpPr/>
          <p:nvPr/>
        </p:nvSpPr>
        <p:spPr>
          <a:xfrm>
            <a:off x="4970957" y="2074010"/>
            <a:ext cx="335348" cy="266441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2" name="Rounded Rectangle 25">
            <a:extLst>
              <a:ext uri="{FF2B5EF4-FFF2-40B4-BE49-F238E27FC236}">
                <a16:creationId xmlns="" xmlns:a16="http://schemas.microsoft.com/office/drawing/2014/main" id="{60A40F4D-BC8E-4C7E-855F-94288E29CF90}"/>
              </a:ext>
            </a:extLst>
          </p:cNvPr>
          <p:cNvSpPr/>
          <p:nvPr/>
        </p:nvSpPr>
        <p:spPr>
          <a:xfrm>
            <a:off x="5582675" y="2063662"/>
            <a:ext cx="204209" cy="287136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3" name="Chord 14">
            <a:extLst>
              <a:ext uri="{FF2B5EF4-FFF2-40B4-BE49-F238E27FC236}">
                <a16:creationId xmlns="" xmlns:a16="http://schemas.microsoft.com/office/drawing/2014/main" id="{31AACB90-FB8F-4F78-8FAA-086F480E3DE6}"/>
              </a:ext>
            </a:extLst>
          </p:cNvPr>
          <p:cNvSpPr/>
          <p:nvPr/>
        </p:nvSpPr>
        <p:spPr>
          <a:xfrm>
            <a:off x="4739580" y="4101013"/>
            <a:ext cx="350089" cy="441784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4" name="Rounded Rectangle 6">
            <a:extLst>
              <a:ext uri="{FF2B5EF4-FFF2-40B4-BE49-F238E27FC236}">
                <a16:creationId xmlns="" xmlns:a16="http://schemas.microsoft.com/office/drawing/2014/main" id="{A128106A-AB47-47A3-84B8-F05108D351E8}"/>
              </a:ext>
            </a:extLst>
          </p:cNvPr>
          <p:cNvSpPr/>
          <p:nvPr/>
        </p:nvSpPr>
        <p:spPr>
          <a:xfrm>
            <a:off x="3709354" y="2008765"/>
            <a:ext cx="347025" cy="352816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Oval 66">
            <a:extLst>
              <a:ext uri="{FF2B5EF4-FFF2-40B4-BE49-F238E27FC236}">
                <a16:creationId xmlns="" xmlns:a16="http://schemas.microsoft.com/office/drawing/2014/main" id="{F2F6D046-7F7F-4500-BF36-466EFE42A572}"/>
              </a:ext>
            </a:extLst>
          </p:cNvPr>
          <p:cNvSpPr/>
          <p:nvPr/>
        </p:nvSpPr>
        <p:spPr>
          <a:xfrm rot="20700000">
            <a:off x="4888177" y="2802702"/>
            <a:ext cx="374702" cy="320962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6" name="Isosceles Triangle 13">
            <a:extLst>
              <a:ext uri="{FF2B5EF4-FFF2-40B4-BE49-F238E27FC236}">
                <a16:creationId xmlns="" xmlns:a16="http://schemas.microsoft.com/office/drawing/2014/main" id="{4B4DB486-2D7D-41B5-9B36-CB7E8B88F0B7}"/>
              </a:ext>
            </a:extLst>
          </p:cNvPr>
          <p:cNvSpPr/>
          <p:nvPr/>
        </p:nvSpPr>
        <p:spPr>
          <a:xfrm rot="10800000">
            <a:off x="4239875" y="4067280"/>
            <a:ext cx="257150" cy="509250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7" name="Smiley Face 14">
            <a:extLst>
              <a:ext uri="{FF2B5EF4-FFF2-40B4-BE49-F238E27FC236}">
                <a16:creationId xmlns="" xmlns:a16="http://schemas.microsoft.com/office/drawing/2014/main" id="{4B869191-8D5C-4DB3-93F9-F448FC9B0BF5}"/>
              </a:ext>
            </a:extLst>
          </p:cNvPr>
          <p:cNvSpPr/>
          <p:nvPr/>
        </p:nvSpPr>
        <p:spPr>
          <a:xfrm>
            <a:off x="5898553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8" name="Smiley Face 12">
            <a:extLst>
              <a:ext uri="{FF2B5EF4-FFF2-40B4-BE49-F238E27FC236}">
                <a16:creationId xmlns="" xmlns:a16="http://schemas.microsoft.com/office/drawing/2014/main" id="{30D6F7A2-9C09-4517-BB61-DC2CBEA2991F}"/>
              </a:ext>
            </a:extLst>
          </p:cNvPr>
          <p:cNvSpPr/>
          <p:nvPr/>
        </p:nvSpPr>
        <p:spPr>
          <a:xfrm>
            <a:off x="7635601" y="4130712"/>
            <a:ext cx="382387" cy="382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9" name="Smiley Face 15">
            <a:extLst>
              <a:ext uri="{FF2B5EF4-FFF2-40B4-BE49-F238E27FC236}">
                <a16:creationId xmlns="" xmlns:a16="http://schemas.microsoft.com/office/drawing/2014/main" id="{30C98E6E-D1F1-4055-B973-E342781BEA55}"/>
              </a:ext>
            </a:extLst>
          </p:cNvPr>
          <p:cNvSpPr/>
          <p:nvPr/>
        </p:nvSpPr>
        <p:spPr>
          <a:xfrm>
            <a:off x="6480365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0" name="Oval 37">
            <a:extLst>
              <a:ext uri="{FF2B5EF4-FFF2-40B4-BE49-F238E27FC236}">
                <a16:creationId xmlns="" xmlns:a16="http://schemas.microsoft.com/office/drawing/2014/main" id="{12B35EAA-3276-40BC-9B7A-32FB94AA736F}"/>
              </a:ext>
            </a:extLst>
          </p:cNvPr>
          <p:cNvSpPr/>
          <p:nvPr/>
        </p:nvSpPr>
        <p:spPr>
          <a:xfrm>
            <a:off x="8217414" y="4128388"/>
            <a:ext cx="387034" cy="3870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Smiley Face 14">
            <a:extLst>
              <a:ext uri="{FF2B5EF4-FFF2-40B4-BE49-F238E27FC236}">
                <a16:creationId xmlns="" xmlns:a16="http://schemas.microsoft.com/office/drawing/2014/main" id="{4C20C8AE-180D-4AC8-9A25-27290233078B}"/>
              </a:ext>
            </a:extLst>
          </p:cNvPr>
          <p:cNvSpPr/>
          <p:nvPr/>
        </p:nvSpPr>
        <p:spPr>
          <a:xfrm>
            <a:off x="7057983" y="4132809"/>
            <a:ext cx="378193" cy="37819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2" name="Rectangle 16">
            <a:extLst>
              <a:ext uri="{FF2B5EF4-FFF2-40B4-BE49-F238E27FC236}">
                <a16:creationId xmlns="" xmlns:a16="http://schemas.microsoft.com/office/drawing/2014/main" id="{D7236DE4-12D5-456C-A2C5-DB298C9CE29D}"/>
              </a:ext>
            </a:extLst>
          </p:cNvPr>
          <p:cNvSpPr/>
          <p:nvPr/>
        </p:nvSpPr>
        <p:spPr>
          <a:xfrm rot="2700000">
            <a:off x="4333760" y="2724811"/>
            <a:ext cx="265920" cy="476745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Rectangle 9">
            <a:extLst>
              <a:ext uri="{FF2B5EF4-FFF2-40B4-BE49-F238E27FC236}">
                <a16:creationId xmlns="" xmlns:a16="http://schemas.microsoft.com/office/drawing/2014/main" id="{3DAA8DCD-9AC2-44A4-8550-9121AF6799F5}"/>
              </a:ext>
            </a:extLst>
          </p:cNvPr>
          <p:cNvSpPr/>
          <p:nvPr/>
        </p:nvSpPr>
        <p:spPr>
          <a:xfrm>
            <a:off x="3702389" y="2741950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Round Same Side Corner Rectangle 6">
            <a:extLst>
              <a:ext uri="{FF2B5EF4-FFF2-40B4-BE49-F238E27FC236}">
                <a16:creationId xmlns="" xmlns:a16="http://schemas.microsoft.com/office/drawing/2014/main" id="{3972BC44-026D-4340-BF1A-1D1B55426341}"/>
              </a:ext>
            </a:extLst>
          </p:cNvPr>
          <p:cNvSpPr/>
          <p:nvPr/>
        </p:nvSpPr>
        <p:spPr>
          <a:xfrm rot="2700000">
            <a:off x="5462844" y="4060819"/>
            <a:ext cx="130246" cy="52217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5" name="Frame 17">
            <a:extLst>
              <a:ext uri="{FF2B5EF4-FFF2-40B4-BE49-F238E27FC236}">
                <a16:creationId xmlns="" xmlns:a16="http://schemas.microsoft.com/office/drawing/2014/main" id="{92917C38-69C4-43CA-BF65-E416325D6C8E}"/>
              </a:ext>
            </a:extLst>
          </p:cNvPr>
          <p:cNvSpPr/>
          <p:nvPr/>
        </p:nvSpPr>
        <p:spPr>
          <a:xfrm>
            <a:off x="3685358" y="3471419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6" name="Rounded Rectangle 5">
            <a:extLst>
              <a:ext uri="{FF2B5EF4-FFF2-40B4-BE49-F238E27FC236}">
                <a16:creationId xmlns="" xmlns:a16="http://schemas.microsoft.com/office/drawing/2014/main" id="{C9E7D6C0-3AB1-471B-9DDA-1D2E239D21F5}"/>
              </a:ext>
            </a:extLst>
          </p:cNvPr>
          <p:cNvSpPr/>
          <p:nvPr/>
        </p:nvSpPr>
        <p:spPr>
          <a:xfrm flipH="1">
            <a:off x="7595854" y="2065085"/>
            <a:ext cx="344621" cy="284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Teardrop 1">
            <a:extLst>
              <a:ext uri="{FF2B5EF4-FFF2-40B4-BE49-F238E27FC236}">
                <a16:creationId xmlns="" xmlns:a16="http://schemas.microsoft.com/office/drawing/2014/main" id="{A3F2E0B2-06C7-489A-A5C4-40A570CEFF64}"/>
              </a:ext>
            </a:extLst>
          </p:cNvPr>
          <p:cNvSpPr/>
          <p:nvPr/>
        </p:nvSpPr>
        <p:spPr>
          <a:xfrm rot="18805991">
            <a:off x="7612430" y="1372092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ectangle 130">
            <a:extLst>
              <a:ext uri="{FF2B5EF4-FFF2-40B4-BE49-F238E27FC236}">
                <a16:creationId xmlns="" xmlns:a16="http://schemas.microsoft.com/office/drawing/2014/main" id="{E629C62A-571A-4E04-8D3D-849809FA341B}"/>
              </a:ext>
            </a:extLst>
          </p:cNvPr>
          <p:cNvSpPr/>
          <p:nvPr/>
        </p:nvSpPr>
        <p:spPr>
          <a:xfrm>
            <a:off x="8162947" y="1372137"/>
            <a:ext cx="371900" cy="37358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Right Triangle 17">
            <a:extLst>
              <a:ext uri="{FF2B5EF4-FFF2-40B4-BE49-F238E27FC236}">
                <a16:creationId xmlns="" xmlns:a16="http://schemas.microsoft.com/office/drawing/2014/main" id="{2734BC8C-FCCD-4414-A8BB-921F3CB43745}"/>
              </a:ext>
            </a:extLst>
          </p:cNvPr>
          <p:cNvSpPr>
            <a:spLocks noChangeAspect="1"/>
          </p:cNvSpPr>
          <p:nvPr/>
        </p:nvSpPr>
        <p:spPr>
          <a:xfrm>
            <a:off x="7091217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0" name="Right Triangle 17">
            <a:extLst>
              <a:ext uri="{FF2B5EF4-FFF2-40B4-BE49-F238E27FC236}">
                <a16:creationId xmlns="" xmlns:a16="http://schemas.microsoft.com/office/drawing/2014/main" id="{E5DA8881-1A60-410F-8DC8-1F0369846D4B}"/>
              </a:ext>
            </a:extLst>
          </p:cNvPr>
          <p:cNvSpPr>
            <a:spLocks noChangeAspect="1"/>
          </p:cNvSpPr>
          <p:nvPr/>
        </p:nvSpPr>
        <p:spPr>
          <a:xfrm>
            <a:off x="6493638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1" name="Right Triangle 17">
            <a:extLst>
              <a:ext uri="{FF2B5EF4-FFF2-40B4-BE49-F238E27FC236}">
                <a16:creationId xmlns="" xmlns:a16="http://schemas.microsoft.com/office/drawing/2014/main" id="{C3EAFEB8-1B2D-484D-952A-73FB77A2A6CB}"/>
              </a:ext>
            </a:extLst>
          </p:cNvPr>
          <p:cNvSpPr>
            <a:spLocks noChangeAspect="1"/>
          </p:cNvSpPr>
          <p:nvPr/>
        </p:nvSpPr>
        <p:spPr>
          <a:xfrm>
            <a:off x="7688796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2" name="Oval 44">
            <a:extLst>
              <a:ext uri="{FF2B5EF4-FFF2-40B4-BE49-F238E27FC236}">
                <a16:creationId xmlns="" xmlns:a16="http://schemas.microsoft.com/office/drawing/2014/main" id="{FD4608D8-8026-4EC0-8048-DBBB9813C897}"/>
              </a:ext>
            </a:extLst>
          </p:cNvPr>
          <p:cNvSpPr>
            <a:spLocks noChangeAspect="1"/>
          </p:cNvSpPr>
          <p:nvPr/>
        </p:nvSpPr>
        <p:spPr>
          <a:xfrm>
            <a:off x="8286375" y="3447251"/>
            <a:ext cx="326534" cy="388800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53180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8" name="Isosceles Triangle 68">
            <a:extLst>
              <a:ext uri="{FF2B5EF4-FFF2-40B4-BE49-F238E27FC236}">
                <a16:creationId xmlns="" xmlns:a16="http://schemas.microsoft.com/office/drawing/2014/main" id="{7F77C4C5-8210-425D-9F69-3647985818F2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9" name="Rectangle 9">
            <a:extLst>
              <a:ext uri="{FF2B5EF4-FFF2-40B4-BE49-F238E27FC236}">
                <a16:creationId xmlns="" xmlns:a16="http://schemas.microsoft.com/office/drawing/2014/main" id="{5302156A-0FBF-4083-AFEC-BA691ED324E6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0" name="Isosceles Triangle 8">
            <a:extLst>
              <a:ext uri="{FF2B5EF4-FFF2-40B4-BE49-F238E27FC236}">
                <a16:creationId xmlns="" xmlns:a16="http://schemas.microsoft.com/office/drawing/2014/main" id="{5186F754-BFD8-4515-8971-F50A78E6F184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1" name="Donut 8">
            <a:extLst>
              <a:ext uri="{FF2B5EF4-FFF2-40B4-BE49-F238E27FC236}">
                <a16:creationId xmlns="" xmlns:a16="http://schemas.microsoft.com/office/drawing/2014/main" id="{C525AC1A-CE85-41D1-A722-021FBCC9BDC7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2" name="Freeform 18">
            <a:extLst>
              <a:ext uri="{FF2B5EF4-FFF2-40B4-BE49-F238E27FC236}">
                <a16:creationId xmlns="" xmlns:a16="http://schemas.microsoft.com/office/drawing/2014/main" id="{45395C1C-D832-48B2-87D6-7C9C7E0AE244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3" name="Oval 7">
            <a:extLst>
              <a:ext uri="{FF2B5EF4-FFF2-40B4-BE49-F238E27FC236}">
                <a16:creationId xmlns="" xmlns:a16="http://schemas.microsoft.com/office/drawing/2014/main" id="{1E20224F-69E1-40F2-A643-B4D7496310BA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4" name="Freeform 20">
            <a:extLst>
              <a:ext uri="{FF2B5EF4-FFF2-40B4-BE49-F238E27FC236}">
                <a16:creationId xmlns="" xmlns:a16="http://schemas.microsoft.com/office/drawing/2014/main" id="{D85CB448-5903-46A0-B22F-E770624E3E35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5" name="Rounded Rectangle 25">
            <a:extLst>
              <a:ext uri="{FF2B5EF4-FFF2-40B4-BE49-F238E27FC236}">
                <a16:creationId xmlns="" xmlns:a16="http://schemas.microsoft.com/office/drawing/2014/main" id="{92AB7BD5-7C5B-4C1A-AE25-490180FB8094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6" name="Block Arc 41">
            <a:extLst>
              <a:ext uri="{FF2B5EF4-FFF2-40B4-BE49-F238E27FC236}">
                <a16:creationId xmlns="" xmlns:a16="http://schemas.microsoft.com/office/drawing/2014/main" id="{5CB441CC-5C1C-4DE6-942A-6E4D15084A96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7" name="Round Same Side Corner Rectangle 11">
            <a:extLst>
              <a:ext uri="{FF2B5EF4-FFF2-40B4-BE49-F238E27FC236}">
                <a16:creationId xmlns="" xmlns:a16="http://schemas.microsoft.com/office/drawing/2014/main" id="{F8C40A93-7ABD-4365-A931-93936B6F8180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8" name="Donut 39">
            <a:extLst>
              <a:ext uri="{FF2B5EF4-FFF2-40B4-BE49-F238E27FC236}">
                <a16:creationId xmlns="" xmlns:a16="http://schemas.microsoft.com/office/drawing/2014/main" id="{9642B396-4C06-46D1-B310-2AB194264187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9" name="Freeform 25">
            <a:extLst>
              <a:ext uri="{FF2B5EF4-FFF2-40B4-BE49-F238E27FC236}">
                <a16:creationId xmlns="" xmlns:a16="http://schemas.microsoft.com/office/drawing/2014/main" id="{998D1707-97A9-4CD8-BD58-7F2CCE31BF22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0" name="Rectangle 36">
            <a:extLst>
              <a:ext uri="{FF2B5EF4-FFF2-40B4-BE49-F238E27FC236}">
                <a16:creationId xmlns="" xmlns:a16="http://schemas.microsoft.com/office/drawing/2014/main" id="{0EDEB143-99A2-4D31-B7AB-0313ED9E0DFB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1" name="Rounded Rectangle 27">
            <a:extLst>
              <a:ext uri="{FF2B5EF4-FFF2-40B4-BE49-F238E27FC236}">
                <a16:creationId xmlns="" xmlns:a16="http://schemas.microsoft.com/office/drawing/2014/main" id="{1D458931-4AC9-438E-BAAC-F3C7B8085E40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2" name="Rounded Rectangle 7">
            <a:extLst>
              <a:ext uri="{FF2B5EF4-FFF2-40B4-BE49-F238E27FC236}">
                <a16:creationId xmlns="" xmlns:a16="http://schemas.microsoft.com/office/drawing/2014/main" id="{C61DD30B-B1FB-4115-93BF-A6FC4D7C4496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3" name="Chord 15">
            <a:extLst>
              <a:ext uri="{FF2B5EF4-FFF2-40B4-BE49-F238E27FC236}">
                <a16:creationId xmlns="" xmlns:a16="http://schemas.microsoft.com/office/drawing/2014/main" id="{63C47262-5B70-40B8-97DA-20323E6E8D59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4" name="Rectangle 16">
            <a:extLst>
              <a:ext uri="{FF2B5EF4-FFF2-40B4-BE49-F238E27FC236}">
                <a16:creationId xmlns="" xmlns:a16="http://schemas.microsoft.com/office/drawing/2014/main" id="{AEDBF2C9-E122-4AC7-AC79-56D4861F2244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5" name="Rounded Rectangle 6">
            <a:extLst>
              <a:ext uri="{FF2B5EF4-FFF2-40B4-BE49-F238E27FC236}">
                <a16:creationId xmlns="" xmlns:a16="http://schemas.microsoft.com/office/drawing/2014/main" id="{D57102DA-846F-45CC-BBBA-AA157735BE8A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6" name="Rounded Rectangle 6">
            <a:extLst>
              <a:ext uri="{FF2B5EF4-FFF2-40B4-BE49-F238E27FC236}">
                <a16:creationId xmlns="" xmlns:a16="http://schemas.microsoft.com/office/drawing/2014/main" id="{09A85BFC-2DA9-4676-8095-247797082CAA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7" name="Rounded Rectangle 6">
            <a:extLst>
              <a:ext uri="{FF2B5EF4-FFF2-40B4-BE49-F238E27FC236}">
                <a16:creationId xmlns="" xmlns:a16="http://schemas.microsoft.com/office/drawing/2014/main" id="{E3C454D1-A8FA-4F31-8576-2E245D9088FE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8" name="Rounded Rectangle 6">
            <a:extLst>
              <a:ext uri="{FF2B5EF4-FFF2-40B4-BE49-F238E27FC236}">
                <a16:creationId xmlns="" xmlns:a16="http://schemas.microsoft.com/office/drawing/2014/main" id="{87F6BAC1-C462-4523-8D0D-BAF04DDB34D7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9" name="Teardrop 6">
            <a:extLst>
              <a:ext uri="{FF2B5EF4-FFF2-40B4-BE49-F238E27FC236}">
                <a16:creationId xmlns="" xmlns:a16="http://schemas.microsoft.com/office/drawing/2014/main" id="{1F8D00BE-E184-49C9-ACF1-BC88019A3305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0" name="Donut 24">
            <a:extLst>
              <a:ext uri="{FF2B5EF4-FFF2-40B4-BE49-F238E27FC236}">
                <a16:creationId xmlns="" xmlns:a16="http://schemas.microsoft.com/office/drawing/2014/main" id="{04B71B85-4685-45A1-975F-91CD788CC1F5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1" name="Chord 38">
            <a:extLst>
              <a:ext uri="{FF2B5EF4-FFF2-40B4-BE49-F238E27FC236}">
                <a16:creationId xmlns="" xmlns:a16="http://schemas.microsoft.com/office/drawing/2014/main" id="{63FFA81C-E4BB-44CF-A11B-0D48E570A9D1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2" name="Heart 38">
            <a:extLst>
              <a:ext uri="{FF2B5EF4-FFF2-40B4-BE49-F238E27FC236}">
                <a16:creationId xmlns="" xmlns:a16="http://schemas.microsoft.com/office/drawing/2014/main" id="{ED88203B-4DBB-49DF-9CA9-5662B5DFA36B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3" name="Round Same Side Corner Rectangle 19">
            <a:extLst>
              <a:ext uri="{FF2B5EF4-FFF2-40B4-BE49-F238E27FC236}">
                <a16:creationId xmlns="" xmlns:a16="http://schemas.microsoft.com/office/drawing/2014/main" id="{C3B0E965-2E6A-44F1-B07C-F7E7BE0F9369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4" name="Rectangle 23">
            <a:extLst>
              <a:ext uri="{FF2B5EF4-FFF2-40B4-BE49-F238E27FC236}">
                <a16:creationId xmlns="" xmlns:a16="http://schemas.microsoft.com/office/drawing/2014/main" id="{604688A2-6F40-4BFD-A058-FA3E3524E936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5" name="Oval 31">
            <a:extLst>
              <a:ext uri="{FF2B5EF4-FFF2-40B4-BE49-F238E27FC236}">
                <a16:creationId xmlns="" xmlns:a16="http://schemas.microsoft.com/office/drawing/2014/main" id="{D44813CC-692E-42E7-A86A-479CF9EDAEE1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6" name="Rectangle 23">
            <a:extLst>
              <a:ext uri="{FF2B5EF4-FFF2-40B4-BE49-F238E27FC236}">
                <a16:creationId xmlns="" xmlns:a16="http://schemas.microsoft.com/office/drawing/2014/main" id="{9C34D5A7-7C3E-4CA3-8CB2-EE18595C7AEB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7" name="Oval 31">
            <a:extLst>
              <a:ext uri="{FF2B5EF4-FFF2-40B4-BE49-F238E27FC236}">
                <a16:creationId xmlns="" xmlns:a16="http://schemas.microsoft.com/office/drawing/2014/main" id="{E2F1AE89-73C9-49E0-BACD-13ED181599E6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8" name="Teardrop 17">
            <a:extLst>
              <a:ext uri="{FF2B5EF4-FFF2-40B4-BE49-F238E27FC236}">
                <a16:creationId xmlns="" xmlns:a16="http://schemas.microsoft.com/office/drawing/2014/main" id="{CEAA75AF-7D39-45C5-8D81-7FF4673B652F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9" name="Rectangle 23">
            <a:extLst>
              <a:ext uri="{FF2B5EF4-FFF2-40B4-BE49-F238E27FC236}">
                <a16:creationId xmlns="" xmlns:a16="http://schemas.microsoft.com/office/drawing/2014/main" id="{A564E64F-96F8-4FD4-AF99-54D0A5B334E7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0" name="Round Same Side Corner Rectangle 8">
            <a:extLst>
              <a:ext uri="{FF2B5EF4-FFF2-40B4-BE49-F238E27FC236}">
                <a16:creationId xmlns="" xmlns:a16="http://schemas.microsoft.com/office/drawing/2014/main" id="{9E5C3BB0-D26E-4AC2-9B16-DB517E0F8182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1" name="Round Same Side Corner Rectangle 20">
            <a:extLst>
              <a:ext uri="{FF2B5EF4-FFF2-40B4-BE49-F238E27FC236}">
                <a16:creationId xmlns="" xmlns:a16="http://schemas.microsoft.com/office/drawing/2014/main" id="{6E2E07B2-99D0-41A7-95FA-F2316C3C1D85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2" name="Donut 87">
            <a:extLst>
              <a:ext uri="{FF2B5EF4-FFF2-40B4-BE49-F238E27FC236}">
                <a16:creationId xmlns="" xmlns:a16="http://schemas.microsoft.com/office/drawing/2014/main" id="{863C2E14-182E-4D0C-82C2-11EA5483CD92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3" name="Donut 90">
            <a:extLst>
              <a:ext uri="{FF2B5EF4-FFF2-40B4-BE49-F238E27FC236}">
                <a16:creationId xmlns="" xmlns:a16="http://schemas.microsoft.com/office/drawing/2014/main" id="{38135632-3D0C-4CAC-A6DC-C8499D8F5B0F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4" name="Oval 6">
            <a:extLst>
              <a:ext uri="{FF2B5EF4-FFF2-40B4-BE49-F238E27FC236}">
                <a16:creationId xmlns="" xmlns:a16="http://schemas.microsoft.com/office/drawing/2014/main" id="{56FE1C13-CDB7-42DE-B591-C21BEF828592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5" name="Block Arc 25">
            <a:extLst>
              <a:ext uri="{FF2B5EF4-FFF2-40B4-BE49-F238E27FC236}">
                <a16:creationId xmlns="" xmlns:a16="http://schemas.microsoft.com/office/drawing/2014/main" id="{7D35FF9C-78CD-43A4-8601-ED666A58B444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6" name="Block Arc 31">
            <a:extLst>
              <a:ext uri="{FF2B5EF4-FFF2-40B4-BE49-F238E27FC236}">
                <a16:creationId xmlns="" xmlns:a16="http://schemas.microsoft.com/office/drawing/2014/main" id="{2909F8A1-9EA1-41CE-95C8-0D2725DC6062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7" name="Freeform 53">
            <a:extLst>
              <a:ext uri="{FF2B5EF4-FFF2-40B4-BE49-F238E27FC236}">
                <a16:creationId xmlns="" xmlns:a16="http://schemas.microsoft.com/office/drawing/2014/main" id="{CAF67023-7D54-4C53-9B6C-9A0C7217CAF8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8" name="Block Arc 10">
            <a:extLst>
              <a:ext uri="{FF2B5EF4-FFF2-40B4-BE49-F238E27FC236}">
                <a16:creationId xmlns="" xmlns:a16="http://schemas.microsoft.com/office/drawing/2014/main" id="{23FDC856-05B5-440D-9089-D9E51F4DD8EC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9" name="Freeform 55">
            <a:extLst>
              <a:ext uri="{FF2B5EF4-FFF2-40B4-BE49-F238E27FC236}">
                <a16:creationId xmlns="" xmlns:a16="http://schemas.microsoft.com/office/drawing/2014/main" id="{B6424444-344C-4009-8A7F-AF21957C3994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0" name="Round Same Side Corner Rectangle 36">
            <a:extLst>
              <a:ext uri="{FF2B5EF4-FFF2-40B4-BE49-F238E27FC236}">
                <a16:creationId xmlns="" xmlns:a16="http://schemas.microsoft.com/office/drawing/2014/main" id="{00034331-9E96-4AC8-85CE-877CE1329372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1" name="Oval 21">
            <a:extLst>
              <a:ext uri="{FF2B5EF4-FFF2-40B4-BE49-F238E27FC236}">
                <a16:creationId xmlns="" xmlns:a16="http://schemas.microsoft.com/office/drawing/2014/main" id="{DB085D37-5B08-4664-B488-B0A90850EC9F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2" name="Oval 32">
            <a:extLst>
              <a:ext uri="{FF2B5EF4-FFF2-40B4-BE49-F238E27FC236}">
                <a16:creationId xmlns="" xmlns:a16="http://schemas.microsoft.com/office/drawing/2014/main" id="{FF533160-FF6C-47F8-93BD-484F05AD5E14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27135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4" name="Freeform 47">
            <a:extLst>
              <a:ext uri="{FF2B5EF4-FFF2-40B4-BE49-F238E27FC236}">
                <a16:creationId xmlns="" xmlns:a16="http://schemas.microsoft.com/office/drawing/2014/main" id="{17AEA2A8-51A8-4CED-9351-D5C55B3D99EE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Freeform 48">
            <a:extLst>
              <a:ext uri="{FF2B5EF4-FFF2-40B4-BE49-F238E27FC236}">
                <a16:creationId xmlns="" xmlns:a16="http://schemas.microsoft.com/office/drawing/2014/main" id="{E3B473C6-961D-4EEB-A304-05504D9AD7C6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Freeform 49">
            <a:extLst>
              <a:ext uri="{FF2B5EF4-FFF2-40B4-BE49-F238E27FC236}">
                <a16:creationId xmlns="" xmlns:a16="http://schemas.microsoft.com/office/drawing/2014/main" id="{8C806505-FAF7-480B-B64C-451C0B23063D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7" name="Freeform 50">
            <a:extLst>
              <a:ext uri="{FF2B5EF4-FFF2-40B4-BE49-F238E27FC236}">
                <a16:creationId xmlns="" xmlns:a16="http://schemas.microsoft.com/office/drawing/2014/main" id="{9731DBA6-DD7C-4E19-8A48-2CF8D5176D29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8" name="Teardrop 9">
            <a:extLst>
              <a:ext uri="{FF2B5EF4-FFF2-40B4-BE49-F238E27FC236}">
                <a16:creationId xmlns="" xmlns:a16="http://schemas.microsoft.com/office/drawing/2014/main" id="{035177CF-5C31-4458-A3D0-60983076EC58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97">
            <a:extLst>
              <a:ext uri="{FF2B5EF4-FFF2-40B4-BE49-F238E27FC236}">
                <a16:creationId xmlns="" xmlns:a16="http://schemas.microsoft.com/office/drawing/2014/main" id="{CF65101C-4B3A-4A8B-993B-2DBAA47142D9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Donut 22">
            <a:extLst>
              <a:ext uri="{FF2B5EF4-FFF2-40B4-BE49-F238E27FC236}">
                <a16:creationId xmlns="" xmlns:a16="http://schemas.microsoft.com/office/drawing/2014/main" id="{CFDBD720-2F50-49B9-93E6-90365DC4C676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Freeform 99">
            <a:extLst>
              <a:ext uri="{FF2B5EF4-FFF2-40B4-BE49-F238E27FC236}">
                <a16:creationId xmlns="" xmlns:a16="http://schemas.microsoft.com/office/drawing/2014/main" id="{A6D4B3B7-3821-40FD-9197-D46563F92C6B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Oval 10">
            <a:extLst>
              <a:ext uri="{FF2B5EF4-FFF2-40B4-BE49-F238E27FC236}">
                <a16:creationId xmlns="" xmlns:a16="http://schemas.microsoft.com/office/drawing/2014/main" id="{E0A6C517-B355-429C-A3E7-E5B0B9290703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Freeform 101">
            <a:extLst>
              <a:ext uri="{FF2B5EF4-FFF2-40B4-BE49-F238E27FC236}">
                <a16:creationId xmlns="" xmlns:a16="http://schemas.microsoft.com/office/drawing/2014/main" id="{F805B50A-BE54-4252-86DD-9E1F1E42C80A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4" name="Group 102">
            <a:extLst>
              <a:ext uri="{FF2B5EF4-FFF2-40B4-BE49-F238E27FC236}">
                <a16:creationId xmlns="" xmlns:a16="http://schemas.microsoft.com/office/drawing/2014/main" id="{E0CE5B3B-5B6D-4E01-BE84-6CCEDDD4A7DA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15" name="Freeform 103">
              <a:extLst>
                <a:ext uri="{FF2B5EF4-FFF2-40B4-BE49-F238E27FC236}">
                  <a16:creationId xmlns="" xmlns:a16="http://schemas.microsoft.com/office/drawing/2014/main" id="{297EDE16-CF4B-46F4-B89D-8B5A71D3471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Freeform 104">
              <a:extLst>
                <a:ext uri="{FF2B5EF4-FFF2-40B4-BE49-F238E27FC236}">
                  <a16:creationId xmlns="" xmlns:a16="http://schemas.microsoft.com/office/drawing/2014/main" id="{C67BBBA9-BB2E-45D4-BFFD-8A09CC39D160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Freeform 105">
              <a:extLst>
                <a:ext uri="{FF2B5EF4-FFF2-40B4-BE49-F238E27FC236}">
                  <a16:creationId xmlns="" xmlns:a16="http://schemas.microsoft.com/office/drawing/2014/main" id="{8A41BCB7-4A3D-4E34-AF9C-5D2FB16BD3BE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8" name="Freeform 106">
              <a:extLst>
                <a:ext uri="{FF2B5EF4-FFF2-40B4-BE49-F238E27FC236}">
                  <a16:creationId xmlns="" xmlns:a16="http://schemas.microsoft.com/office/drawing/2014/main" id="{9D3249AE-F845-4C97-BCE3-2FCC747B7AEC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9" name="Freeform 107">
            <a:extLst>
              <a:ext uri="{FF2B5EF4-FFF2-40B4-BE49-F238E27FC236}">
                <a16:creationId xmlns="" xmlns:a16="http://schemas.microsoft.com/office/drawing/2014/main" id="{4FD824BA-4008-4AD3-92CD-1AA04A0A8C77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Freeform 108">
            <a:extLst>
              <a:ext uri="{FF2B5EF4-FFF2-40B4-BE49-F238E27FC236}">
                <a16:creationId xmlns="" xmlns:a16="http://schemas.microsoft.com/office/drawing/2014/main" id="{17E14A40-A995-4B92-A260-1841D65B48A5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Oval 8">
            <a:extLst>
              <a:ext uri="{FF2B5EF4-FFF2-40B4-BE49-F238E27FC236}">
                <a16:creationId xmlns="" xmlns:a16="http://schemas.microsoft.com/office/drawing/2014/main" id="{2EE71C7E-42F6-4FE7-8E2E-F15BD53979C8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2" name="Group 110">
            <a:extLst>
              <a:ext uri="{FF2B5EF4-FFF2-40B4-BE49-F238E27FC236}">
                <a16:creationId xmlns="" xmlns:a16="http://schemas.microsoft.com/office/drawing/2014/main" id="{E2AAC490-17F5-4D6D-BFAD-206882111FD1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23" name="Freeform 111">
              <a:extLst>
                <a:ext uri="{FF2B5EF4-FFF2-40B4-BE49-F238E27FC236}">
                  <a16:creationId xmlns="" xmlns:a16="http://schemas.microsoft.com/office/drawing/2014/main" id="{00BEFB51-04E0-4B04-97D5-553A1481CEAC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4" name="Oval 37">
              <a:extLst>
                <a:ext uri="{FF2B5EF4-FFF2-40B4-BE49-F238E27FC236}">
                  <a16:creationId xmlns="" xmlns:a16="http://schemas.microsoft.com/office/drawing/2014/main" id="{2DEFD8B5-95A0-4902-8A6A-00FE840BB58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5" name="Rectangle 19">
            <a:extLst>
              <a:ext uri="{FF2B5EF4-FFF2-40B4-BE49-F238E27FC236}">
                <a16:creationId xmlns="" xmlns:a16="http://schemas.microsoft.com/office/drawing/2014/main" id="{7BBFE7D0-F366-415C-AE83-3A56C72BA30B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Freeform 114">
            <a:extLst>
              <a:ext uri="{FF2B5EF4-FFF2-40B4-BE49-F238E27FC236}">
                <a16:creationId xmlns="" xmlns:a16="http://schemas.microsoft.com/office/drawing/2014/main" id="{11431837-2C1B-4FA4-A203-53EEDD571F9D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Rounded Rectangle 31">
            <a:extLst>
              <a:ext uri="{FF2B5EF4-FFF2-40B4-BE49-F238E27FC236}">
                <a16:creationId xmlns="" xmlns:a16="http://schemas.microsoft.com/office/drawing/2014/main" id="{E04BF1E9-E93B-4EB2-AD07-94027991332C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Oval 47">
            <a:extLst>
              <a:ext uri="{FF2B5EF4-FFF2-40B4-BE49-F238E27FC236}">
                <a16:creationId xmlns="" xmlns:a16="http://schemas.microsoft.com/office/drawing/2014/main" id="{B738EF90-DA62-428F-A764-9A7D44E9AEE3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Oval 50">
            <a:extLst>
              <a:ext uri="{FF2B5EF4-FFF2-40B4-BE49-F238E27FC236}">
                <a16:creationId xmlns="" xmlns:a16="http://schemas.microsoft.com/office/drawing/2014/main" id="{E09DCE9F-150A-4F4C-82DC-EB0654EC3F46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Heart 17">
            <a:extLst>
              <a:ext uri="{FF2B5EF4-FFF2-40B4-BE49-F238E27FC236}">
                <a16:creationId xmlns="" xmlns:a16="http://schemas.microsoft.com/office/drawing/2014/main" id="{D561A596-A0FE-485A-AB05-17D030A01975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Rounded Rectangle 25">
            <a:extLst>
              <a:ext uri="{FF2B5EF4-FFF2-40B4-BE49-F238E27FC236}">
                <a16:creationId xmlns="" xmlns:a16="http://schemas.microsoft.com/office/drawing/2014/main" id="{4EDB1356-7672-4AA6-B8A9-FB57A8CA72BA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Chord 32">
            <a:extLst>
              <a:ext uri="{FF2B5EF4-FFF2-40B4-BE49-F238E27FC236}">
                <a16:creationId xmlns="" xmlns:a16="http://schemas.microsoft.com/office/drawing/2014/main" id="{C84B6CBF-A738-4DAB-8D44-C051EA5F949C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Rounded Rectangle 40">
            <a:extLst>
              <a:ext uri="{FF2B5EF4-FFF2-40B4-BE49-F238E27FC236}">
                <a16:creationId xmlns="" xmlns:a16="http://schemas.microsoft.com/office/drawing/2014/main" id="{2F681D62-151D-4EC7-AD02-2E5D0A3B9B99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4" name="Rounded Rectangle 7">
            <a:extLst>
              <a:ext uri="{FF2B5EF4-FFF2-40B4-BE49-F238E27FC236}">
                <a16:creationId xmlns="" xmlns:a16="http://schemas.microsoft.com/office/drawing/2014/main" id="{CE21F022-3C7A-4C31-9E4C-677377679B81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35" name="Rounded Rectangle 17">
            <a:extLst>
              <a:ext uri="{FF2B5EF4-FFF2-40B4-BE49-F238E27FC236}">
                <a16:creationId xmlns="" xmlns:a16="http://schemas.microsoft.com/office/drawing/2014/main" id="{B0E07C70-4DF5-40C5-BBBE-CA1F3515A60B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6" name="Oval 21">
            <a:extLst>
              <a:ext uri="{FF2B5EF4-FFF2-40B4-BE49-F238E27FC236}">
                <a16:creationId xmlns="" xmlns:a16="http://schemas.microsoft.com/office/drawing/2014/main" id="{D05C3849-4AD3-4F29-B87C-60804E7325CD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7" name="Oval 25">
            <a:extLst>
              <a:ext uri="{FF2B5EF4-FFF2-40B4-BE49-F238E27FC236}">
                <a16:creationId xmlns="" xmlns:a16="http://schemas.microsoft.com/office/drawing/2014/main" id="{00BEC2BF-59C0-4F1B-A205-0458C291301E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8" name="Block Arc 20">
            <a:extLst>
              <a:ext uri="{FF2B5EF4-FFF2-40B4-BE49-F238E27FC236}">
                <a16:creationId xmlns="" xmlns:a16="http://schemas.microsoft.com/office/drawing/2014/main" id="{15BE60A6-EE77-4C10-BF92-466A8207054A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9" name="Block Arc 11">
            <a:extLst>
              <a:ext uri="{FF2B5EF4-FFF2-40B4-BE49-F238E27FC236}">
                <a16:creationId xmlns="" xmlns:a16="http://schemas.microsoft.com/office/drawing/2014/main" id="{40929412-1B24-44E6-B4E7-C380C218D2CD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0" name="Rectangle 21">
            <a:extLst>
              <a:ext uri="{FF2B5EF4-FFF2-40B4-BE49-F238E27FC236}">
                <a16:creationId xmlns="" xmlns:a16="http://schemas.microsoft.com/office/drawing/2014/main" id="{DC7EB915-D50E-4D52-B524-C9A2E26CC9DB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1" name="Round Same Side Corner Rectangle 8">
            <a:extLst>
              <a:ext uri="{FF2B5EF4-FFF2-40B4-BE49-F238E27FC236}">
                <a16:creationId xmlns="" xmlns:a16="http://schemas.microsoft.com/office/drawing/2014/main" id="{4289E572-C816-4410-B443-8DC3B9177C4B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2" name="Rounded Rectangle 51">
            <a:extLst>
              <a:ext uri="{FF2B5EF4-FFF2-40B4-BE49-F238E27FC236}">
                <a16:creationId xmlns="" xmlns:a16="http://schemas.microsoft.com/office/drawing/2014/main" id="{433B461D-82D4-4F53-B701-57D22B902226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Isosceles Triangle 5">
            <a:extLst>
              <a:ext uri="{FF2B5EF4-FFF2-40B4-BE49-F238E27FC236}">
                <a16:creationId xmlns="" xmlns:a16="http://schemas.microsoft.com/office/drawing/2014/main" id="{571568B0-DD1B-4C2A-A7D6-C4B8746F68DC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4" name="Trapezoid 22">
            <a:extLst>
              <a:ext uri="{FF2B5EF4-FFF2-40B4-BE49-F238E27FC236}">
                <a16:creationId xmlns="" xmlns:a16="http://schemas.microsoft.com/office/drawing/2014/main" id="{37D04F15-EA6C-44A0-882A-71C6C5DE84DB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Rounded Rectangle 20">
            <a:extLst>
              <a:ext uri="{FF2B5EF4-FFF2-40B4-BE49-F238E27FC236}">
                <a16:creationId xmlns="" xmlns:a16="http://schemas.microsoft.com/office/drawing/2014/main" id="{193E6ADD-1B3D-46D7-B89D-CFBB1092CFD9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6" name="Trapezoid 28">
            <a:extLst>
              <a:ext uri="{FF2B5EF4-FFF2-40B4-BE49-F238E27FC236}">
                <a16:creationId xmlns="" xmlns:a16="http://schemas.microsoft.com/office/drawing/2014/main" id="{3F7EC98E-BFF6-430B-A2D8-F8BF8ECBC89C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7" name="Rounded Rectangle 2">
            <a:extLst>
              <a:ext uri="{FF2B5EF4-FFF2-40B4-BE49-F238E27FC236}">
                <a16:creationId xmlns="" xmlns:a16="http://schemas.microsoft.com/office/drawing/2014/main" id="{32BE7658-A2B7-4445-BAAF-9ACF354DC0C5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="" xmlns:a16="http://schemas.microsoft.com/office/drawing/2014/main" id="{004196F0-2549-4CB8-9E9E-E6F7E0550842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9" name="Rounded Rectangle 2">
            <a:extLst>
              <a:ext uri="{FF2B5EF4-FFF2-40B4-BE49-F238E27FC236}">
                <a16:creationId xmlns="" xmlns:a16="http://schemas.microsoft.com/office/drawing/2014/main" id="{15CDC40D-47A9-4579-8D0C-A3B26B6D1F9C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="" xmlns:a16="http://schemas.microsoft.com/office/drawing/2014/main" id="{138B6681-64ED-4A82-8388-A630B97013F0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1" name="Rounded Rectangle 10">
            <a:extLst>
              <a:ext uri="{FF2B5EF4-FFF2-40B4-BE49-F238E27FC236}">
                <a16:creationId xmlns="" xmlns:a16="http://schemas.microsoft.com/office/drawing/2014/main" id="{C4A0F099-E410-43BB-8206-D1AA08F60E0A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2" name="Block Arc 6">
            <a:extLst>
              <a:ext uri="{FF2B5EF4-FFF2-40B4-BE49-F238E27FC236}">
                <a16:creationId xmlns="" xmlns:a16="http://schemas.microsoft.com/office/drawing/2014/main" id="{46CB4E7A-56F1-4D1E-9F43-FA1EDC7D2928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3" name="Left Arrow 1">
            <a:extLst>
              <a:ext uri="{FF2B5EF4-FFF2-40B4-BE49-F238E27FC236}">
                <a16:creationId xmlns="" xmlns:a16="http://schemas.microsoft.com/office/drawing/2014/main" id="{DFDB091A-C705-4BAB-B16B-D2974B4C32A9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Oval 35">
            <a:extLst>
              <a:ext uri="{FF2B5EF4-FFF2-40B4-BE49-F238E27FC236}">
                <a16:creationId xmlns="" xmlns:a16="http://schemas.microsoft.com/office/drawing/2014/main" id="{FB6426AF-9F97-40DA-97F6-9963FA12D23A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3816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2836888" y="1745754"/>
            <a:ext cx="3470076" cy="576063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Welcome!!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836888" y="2321818"/>
            <a:ext cx="3470076" cy="321940"/>
          </a:xfrm>
          <a:prstGeom prst="rect">
            <a:avLst/>
          </a:prstGeom>
        </p:spPr>
        <p:txBody>
          <a:bodyPr/>
          <a:lstStyle/>
          <a:p>
            <a:pPr marL="0" lvl="0" indent="0" algn="ctr">
              <a:buNone/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the title of your subtitle Here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59758" y="2667565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1350745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1"/>
                </a:solidFill>
              </a:rPr>
              <a:t>Services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Oval 5"/>
          <p:cNvSpPr/>
          <p:nvPr/>
        </p:nvSpPr>
        <p:spPr>
          <a:xfrm>
            <a:off x="899592" y="1963433"/>
            <a:ext cx="1512168" cy="15121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Chord 14"/>
          <p:cNvSpPr/>
          <p:nvPr/>
        </p:nvSpPr>
        <p:spPr>
          <a:xfrm>
            <a:off x="1288829" y="2256586"/>
            <a:ext cx="733693" cy="925861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148" y="3547609"/>
            <a:ext cx="239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PowerPoint  </a:t>
            </a: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95936" y="1411223"/>
            <a:ext cx="1800200" cy="857361"/>
            <a:chOff x="720000" y="1114639"/>
            <a:chExt cx="3059912" cy="857361"/>
          </a:xfrm>
        </p:grpSpPr>
        <p:sp>
          <p:nvSpPr>
            <p:cNvPr id="10" name="TextBox 9"/>
            <p:cNvSpPr txBox="1"/>
            <p:nvPr/>
          </p:nvSpPr>
          <p:spPr>
            <a:xfrm>
              <a:off x="720000" y="1325669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0001" y="1114639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95936" y="3820494"/>
            <a:ext cx="1800200" cy="857361"/>
            <a:chOff x="720000" y="2431958"/>
            <a:chExt cx="3059912" cy="857361"/>
          </a:xfrm>
        </p:grpSpPr>
        <p:sp>
          <p:nvSpPr>
            <p:cNvPr id="13" name="TextBox 12"/>
            <p:cNvSpPr txBox="1"/>
            <p:nvPr/>
          </p:nvSpPr>
          <p:spPr>
            <a:xfrm>
              <a:off x="720000" y="2642988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95936" y="2615859"/>
            <a:ext cx="1800200" cy="857361"/>
            <a:chOff x="720000" y="2431958"/>
            <a:chExt cx="3059912" cy="857361"/>
          </a:xfrm>
        </p:grpSpPr>
        <p:sp>
          <p:nvSpPr>
            <p:cNvPr id="16" name="TextBox 15"/>
            <p:cNvSpPr txBox="1"/>
            <p:nvPr/>
          </p:nvSpPr>
          <p:spPr>
            <a:xfrm>
              <a:off x="720000" y="2642988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3392122" y="1559698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Pie 24"/>
          <p:cNvSpPr/>
          <p:nvPr/>
        </p:nvSpPr>
        <p:spPr>
          <a:xfrm>
            <a:off x="3508714" y="1677117"/>
            <a:ext cx="298536" cy="29688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392122" y="2766856"/>
            <a:ext cx="531721" cy="5317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ound Same Side Corner Rectangle 6"/>
          <p:cNvSpPr>
            <a:spLocks noChangeAspect="1"/>
          </p:cNvSpPr>
          <p:nvPr/>
        </p:nvSpPr>
        <p:spPr>
          <a:xfrm rot="2700000">
            <a:off x="3613085" y="2844235"/>
            <a:ext cx="89795" cy="360000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392122" y="3974014"/>
            <a:ext cx="531721" cy="5317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Parallelogram 15"/>
          <p:cNvSpPr/>
          <p:nvPr/>
        </p:nvSpPr>
        <p:spPr>
          <a:xfrm rot="16200000">
            <a:off x="3512451" y="4062467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948264" y="1411222"/>
            <a:ext cx="1800200" cy="857361"/>
            <a:chOff x="720000" y="1114639"/>
            <a:chExt cx="3059912" cy="857361"/>
          </a:xfrm>
        </p:grpSpPr>
        <p:sp>
          <p:nvSpPr>
            <p:cNvPr id="25" name="TextBox 24"/>
            <p:cNvSpPr txBox="1"/>
            <p:nvPr/>
          </p:nvSpPr>
          <p:spPr>
            <a:xfrm>
              <a:off x="720000" y="1325669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0001" y="1114639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948264" y="3820493"/>
            <a:ext cx="1800200" cy="857361"/>
            <a:chOff x="720000" y="2431958"/>
            <a:chExt cx="3059912" cy="857361"/>
          </a:xfrm>
        </p:grpSpPr>
        <p:sp>
          <p:nvSpPr>
            <p:cNvPr id="28" name="TextBox 27"/>
            <p:cNvSpPr txBox="1"/>
            <p:nvPr/>
          </p:nvSpPr>
          <p:spPr>
            <a:xfrm>
              <a:off x="720000" y="2642988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948264" y="2615858"/>
            <a:ext cx="1800200" cy="857361"/>
            <a:chOff x="720000" y="2431958"/>
            <a:chExt cx="3059912" cy="857361"/>
          </a:xfrm>
        </p:grpSpPr>
        <p:sp>
          <p:nvSpPr>
            <p:cNvPr id="31" name="TextBox 30"/>
            <p:cNvSpPr txBox="1"/>
            <p:nvPr/>
          </p:nvSpPr>
          <p:spPr>
            <a:xfrm>
              <a:off x="720000" y="2642988"/>
              <a:ext cx="3059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0001" y="2431958"/>
              <a:ext cx="30599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Oval 32"/>
          <p:cNvSpPr/>
          <p:nvPr/>
        </p:nvSpPr>
        <p:spPr>
          <a:xfrm>
            <a:off x="6344450" y="1559697"/>
            <a:ext cx="531721" cy="5317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6344450" y="2766855"/>
            <a:ext cx="531721" cy="5317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6344450" y="3974013"/>
            <a:ext cx="531721" cy="5317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9"/>
          <p:cNvSpPr/>
          <p:nvPr/>
        </p:nvSpPr>
        <p:spPr>
          <a:xfrm>
            <a:off x="6477946" y="2908811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16"/>
          <p:cNvSpPr/>
          <p:nvPr/>
        </p:nvSpPr>
        <p:spPr>
          <a:xfrm rot="2700000">
            <a:off x="6510029" y="4075710"/>
            <a:ext cx="200561" cy="35956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Oval 21"/>
          <p:cNvSpPr>
            <a:spLocks noChangeAspect="1"/>
          </p:cNvSpPr>
          <p:nvPr/>
        </p:nvSpPr>
        <p:spPr>
          <a:xfrm>
            <a:off x="6477914" y="1677117"/>
            <a:ext cx="283944" cy="286316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</a:t>
            </a:r>
            <a:r>
              <a:rPr lang="en-US" altLang="ko-KR" dirty="0">
                <a:solidFill>
                  <a:schemeClr val="accent1"/>
                </a:solidFill>
              </a:rPr>
              <a:t>Team</a:t>
            </a:r>
            <a:r>
              <a:rPr lang="en-US" altLang="ko-KR" dirty="0"/>
              <a:t>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611205" y="1404100"/>
            <a:ext cx="901530" cy="413934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Name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2711080" y="1404100"/>
            <a:ext cx="901530" cy="413934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Name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16" name="Text Placeholder 17"/>
          <p:cNvSpPr txBox="1">
            <a:spLocks/>
          </p:cNvSpPr>
          <p:nvPr/>
        </p:nvSpPr>
        <p:spPr>
          <a:xfrm>
            <a:off x="4810955" y="1404100"/>
            <a:ext cx="901530" cy="413934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Name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17" name="Text Placeholder 17"/>
          <p:cNvSpPr txBox="1">
            <a:spLocks/>
          </p:cNvSpPr>
          <p:nvPr/>
        </p:nvSpPr>
        <p:spPr>
          <a:xfrm>
            <a:off x="6910830" y="1404100"/>
            <a:ext cx="901530" cy="413934"/>
          </a:xfrm>
          <a:prstGeom prst="rect">
            <a:avLst/>
          </a:prstGeom>
          <a:noFill/>
          <a:ln w="19050">
            <a:noFill/>
          </a:ln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Name 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  <a:cs typeface="Arial" pitchFamily="34" charset="0"/>
              </a:rPr>
              <a:t>Here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0270" y="3579862"/>
            <a:ext cx="164317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27584" y="4443958"/>
            <a:ext cx="1087454" cy="3407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 Placeholder 18"/>
          <p:cNvSpPr txBox="1">
            <a:spLocks/>
          </p:cNvSpPr>
          <p:nvPr/>
        </p:nvSpPr>
        <p:spPr>
          <a:xfrm>
            <a:off x="881602" y="4489563"/>
            <a:ext cx="978708" cy="24958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03035" y="3579862"/>
            <a:ext cx="164317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930349" y="4443958"/>
            <a:ext cx="1087454" cy="340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 Placeholder 18"/>
          <p:cNvSpPr txBox="1">
            <a:spLocks/>
          </p:cNvSpPr>
          <p:nvPr/>
        </p:nvSpPr>
        <p:spPr>
          <a:xfrm>
            <a:off x="2984367" y="4489563"/>
            <a:ext cx="978708" cy="24958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805800" y="3579862"/>
            <a:ext cx="164317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033114" y="4443958"/>
            <a:ext cx="1087454" cy="3407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 Placeholder 18"/>
          <p:cNvSpPr txBox="1">
            <a:spLocks/>
          </p:cNvSpPr>
          <p:nvPr/>
        </p:nvSpPr>
        <p:spPr>
          <a:xfrm>
            <a:off x="5087132" y="4489563"/>
            <a:ext cx="978708" cy="24958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08565" y="3579862"/>
            <a:ext cx="164317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35879" y="4443958"/>
            <a:ext cx="1087454" cy="340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 Placeholder 18"/>
          <p:cNvSpPr txBox="1">
            <a:spLocks/>
          </p:cNvSpPr>
          <p:nvPr/>
        </p:nvSpPr>
        <p:spPr>
          <a:xfrm>
            <a:off x="7189897" y="4489563"/>
            <a:ext cx="978708" cy="249580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>
                <a:solidFill>
                  <a:schemeClr val="bg1"/>
                </a:solidFill>
                <a:cs typeface="Arial" pitchFamily="34" charset="0"/>
              </a:rPr>
              <a:t>Content</a:t>
            </a:r>
          </a:p>
        </p:txBody>
      </p:sp>
      <p:sp>
        <p:nvSpPr>
          <p:cNvPr id="37" name="Pie 24">
            <a:extLst>
              <a:ext uri="{FF2B5EF4-FFF2-40B4-BE49-F238E27FC236}">
                <a16:creationId xmlns="" xmlns:a16="http://schemas.microsoft.com/office/drawing/2014/main" id="{CF3895B4-9E1F-4834-8062-1F31A80D22BC}"/>
              </a:ext>
            </a:extLst>
          </p:cNvPr>
          <p:cNvSpPr/>
          <p:nvPr/>
        </p:nvSpPr>
        <p:spPr>
          <a:xfrm>
            <a:off x="1824493" y="1479602"/>
            <a:ext cx="298536" cy="296883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Parallelogram 15">
            <a:extLst>
              <a:ext uri="{FF2B5EF4-FFF2-40B4-BE49-F238E27FC236}">
                <a16:creationId xmlns="" xmlns:a16="http://schemas.microsoft.com/office/drawing/2014/main" id="{44CCA0B7-DC24-490E-B206-367E0094E123}"/>
              </a:ext>
            </a:extLst>
          </p:cNvPr>
          <p:cNvSpPr/>
          <p:nvPr/>
        </p:nvSpPr>
        <p:spPr>
          <a:xfrm rot="16200000">
            <a:off x="8105937" y="1462465"/>
            <a:ext cx="291063" cy="31506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Rectangle 9">
            <a:extLst>
              <a:ext uri="{FF2B5EF4-FFF2-40B4-BE49-F238E27FC236}">
                <a16:creationId xmlns="" xmlns:a16="http://schemas.microsoft.com/office/drawing/2014/main" id="{235942B6-8C1A-42EB-9F51-07336F375144}"/>
              </a:ext>
            </a:extLst>
          </p:cNvPr>
          <p:cNvSpPr/>
          <p:nvPr/>
        </p:nvSpPr>
        <p:spPr>
          <a:xfrm>
            <a:off x="3963075" y="1497150"/>
            <a:ext cx="264728" cy="2478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Rectangle 16">
            <a:extLst>
              <a:ext uri="{FF2B5EF4-FFF2-40B4-BE49-F238E27FC236}">
                <a16:creationId xmlns="" xmlns:a16="http://schemas.microsoft.com/office/drawing/2014/main" id="{D32F8C45-73B0-46D7-9375-64A6136E5284}"/>
              </a:ext>
            </a:extLst>
          </p:cNvPr>
          <p:cNvSpPr/>
          <p:nvPr/>
        </p:nvSpPr>
        <p:spPr>
          <a:xfrm rot="2700000">
            <a:off x="6081779" y="1440214"/>
            <a:ext cx="200561" cy="359568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="" xmlns:a16="http://schemas.microsoft.com/office/drawing/2014/main" id="{34EE4A04-1EC4-4251-8E32-45E0289CE221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="" xmlns:a16="http://schemas.microsoft.com/office/drawing/2014/main" id="{E38FE5D5-E75F-4BBC-B9B5-EF1225CD044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="" xmlns:a16="http://schemas.microsoft.com/office/drawing/2014/main" id="{BCFBB930-45F1-4C15-A6B3-F8B61EBE0165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4" name="그림 개체 틀 13">
            <a:extLst>
              <a:ext uri="{FF2B5EF4-FFF2-40B4-BE49-F238E27FC236}">
                <a16:creationId xmlns="" xmlns:a16="http://schemas.microsoft.com/office/drawing/2014/main" id="{BFA4E374-28A0-47B6-90DC-019AEC1D8C8C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341750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3999540"/>
            <a:ext cx="8820000" cy="3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1203965" y="3939902"/>
            <a:ext cx="180000" cy="180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2837639" y="3939902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4471313" y="3939902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6104987" y="3939902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7738661" y="3939902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945722" y="42062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ko-KR" altLang="en-US" sz="1800" b="1" dirty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9396" y="42062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ko-KR" altLang="en-US" sz="18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3070" y="42062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ko-KR" altLang="en-US" sz="1800" b="1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6744" y="420627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2017</a:t>
            </a:r>
            <a:endParaRPr lang="ko-KR" altLang="en-US" sz="18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85025" y="4206272"/>
            <a:ext cx="907079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ko-KR" altLang="en-US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92"/>
          <p:cNvSpPr>
            <a:spLocks noChangeAspect="1" noChangeArrowheads="1"/>
          </p:cNvSpPr>
          <p:nvPr/>
        </p:nvSpPr>
        <p:spPr bwMode="auto">
          <a:xfrm rot="16200000" flipH="1">
            <a:off x="970535" y="1419622"/>
            <a:ext cx="648000" cy="648000"/>
          </a:xfrm>
          <a:prstGeom prst="ellipse">
            <a:avLst/>
          </a:prstGeom>
          <a:solidFill>
            <a:schemeClr val="accent5"/>
          </a:solidFill>
          <a:ln w="25400">
            <a:solidFill>
              <a:srgbClr val="FB150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2604209" y="2139774"/>
            <a:ext cx="648000" cy="648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tx1">
                <a:lumMod val="75000"/>
                <a:lumOff val="25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2" name="AutoShape 92"/>
          <p:cNvSpPr>
            <a:spLocks noChangeAspect="1" noChangeArrowheads="1"/>
          </p:cNvSpPr>
          <p:nvPr/>
        </p:nvSpPr>
        <p:spPr bwMode="auto">
          <a:xfrm rot="16200000" flipH="1">
            <a:off x="4248000" y="1419622"/>
            <a:ext cx="648000" cy="648000"/>
          </a:xfrm>
          <a:prstGeom prst="ellipse">
            <a:avLst/>
          </a:prstGeom>
          <a:solidFill>
            <a:schemeClr val="accent3"/>
          </a:solidFill>
          <a:ln w="25400">
            <a:solidFill>
              <a:srgbClr val="FB150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5" name="AutoShape 92"/>
          <p:cNvSpPr>
            <a:spLocks noChangeAspect="1" noChangeArrowheads="1"/>
          </p:cNvSpPr>
          <p:nvPr/>
        </p:nvSpPr>
        <p:spPr bwMode="auto">
          <a:xfrm rot="16200000" flipH="1">
            <a:off x="5871557" y="2139774"/>
            <a:ext cx="648000" cy="648000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tx1">
                <a:lumMod val="75000"/>
                <a:lumOff val="25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8" name="AutoShape 92"/>
          <p:cNvSpPr>
            <a:spLocks noChangeAspect="1" noChangeArrowheads="1"/>
          </p:cNvSpPr>
          <p:nvPr/>
        </p:nvSpPr>
        <p:spPr bwMode="auto">
          <a:xfrm rot="16200000" flipH="1">
            <a:off x="7514564" y="1419622"/>
            <a:ext cx="648000" cy="648000"/>
          </a:xfrm>
          <a:prstGeom prst="ellipse">
            <a:avLst/>
          </a:prstGeom>
          <a:solidFill>
            <a:schemeClr val="accent1"/>
          </a:solidFill>
          <a:ln w="25400">
            <a:solidFill>
              <a:srgbClr val="FB150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cxnSp>
        <p:nvCxnSpPr>
          <p:cNvPr id="30" name="Straight Connector 29"/>
          <p:cNvCxnSpPr>
            <a:stCxn id="16" idx="6"/>
            <a:endCxn id="5" idx="0"/>
          </p:cNvCxnSpPr>
          <p:nvPr/>
        </p:nvCxnSpPr>
        <p:spPr>
          <a:xfrm flipH="1">
            <a:off x="1293965" y="2067622"/>
            <a:ext cx="570" cy="1872280"/>
          </a:xfrm>
          <a:prstGeom prst="line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569128" y="2067622"/>
            <a:ext cx="570" cy="1872280"/>
          </a:xfrm>
          <a:prstGeom prst="line">
            <a:avLst/>
          </a:prstGeom>
          <a:ln w="254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7844291" y="2067622"/>
            <a:ext cx="570" cy="187228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</p:cNvCxnSpPr>
          <p:nvPr/>
        </p:nvCxnSpPr>
        <p:spPr>
          <a:xfrm>
            <a:off x="2914141" y="2787774"/>
            <a:ext cx="18992" cy="1224279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177544" y="2775261"/>
            <a:ext cx="18992" cy="1224279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2178846" y="2916850"/>
            <a:ext cx="1512168" cy="922907"/>
            <a:chOff x="-7826" y="2503373"/>
            <a:chExt cx="1512168" cy="922907"/>
          </a:xfrm>
        </p:grpSpPr>
        <p:sp>
          <p:nvSpPr>
            <p:cNvPr id="43" name="Rectangle 42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8" name="Oval 21"/>
          <p:cNvSpPr>
            <a:spLocks noChangeAspect="1"/>
          </p:cNvSpPr>
          <p:nvPr/>
        </p:nvSpPr>
        <p:spPr>
          <a:xfrm>
            <a:off x="4453562" y="1606536"/>
            <a:ext cx="271899" cy="27417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9" name="Rectangle 9"/>
          <p:cNvSpPr/>
          <p:nvPr/>
        </p:nvSpPr>
        <p:spPr>
          <a:xfrm>
            <a:off x="6062808" y="2338592"/>
            <a:ext cx="267456" cy="25036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Donut 24"/>
          <p:cNvSpPr/>
          <p:nvPr/>
        </p:nvSpPr>
        <p:spPr>
          <a:xfrm>
            <a:off x="7687781" y="1588162"/>
            <a:ext cx="314160" cy="316717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1" name="Rounded Rectangle 27"/>
          <p:cNvSpPr/>
          <p:nvPr/>
        </p:nvSpPr>
        <p:spPr>
          <a:xfrm>
            <a:off x="2788914" y="2367323"/>
            <a:ext cx="297581" cy="228582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Rounded Rectangle 7"/>
          <p:cNvSpPr/>
          <p:nvPr/>
        </p:nvSpPr>
        <p:spPr>
          <a:xfrm>
            <a:off x="1134968" y="1585173"/>
            <a:ext cx="319134" cy="27540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47" name="Group 46"/>
          <p:cNvGrpSpPr/>
          <p:nvPr/>
        </p:nvGrpSpPr>
        <p:grpSpPr>
          <a:xfrm>
            <a:off x="5457434" y="2916850"/>
            <a:ext cx="1512168" cy="922907"/>
            <a:chOff x="-7826" y="2503373"/>
            <a:chExt cx="1512168" cy="922907"/>
          </a:xfrm>
        </p:grpSpPr>
        <p:sp>
          <p:nvSpPr>
            <p:cNvPr id="48" name="Rectangle 47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7096728" y="2338592"/>
            <a:ext cx="1512168" cy="922907"/>
            <a:chOff x="-7826" y="2503373"/>
            <a:chExt cx="1512168" cy="922907"/>
          </a:xfrm>
        </p:grpSpPr>
        <p:sp>
          <p:nvSpPr>
            <p:cNvPr id="53" name="Rectangle 52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3818140" y="2338592"/>
            <a:ext cx="1512168" cy="922907"/>
            <a:chOff x="-7826" y="2503373"/>
            <a:chExt cx="1512168" cy="922907"/>
          </a:xfrm>
        </p:grpSpPr>
        <p:sp>
          <p:nvSpPr>
            <p:cNvPr id="58" name="Rectangle 57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539552" y="2338592"/>
            <a:ext cx="1512168" cy="922907"/>
            <a:chOff x="-7826" y="2503373"/>
            <a:chExt cx="1512168" cy="922907"/>
          </a:xfrm>
        </p:grpSpPr>
        <p:sp>
          <p:nvSpPr>
            <p:cNvPr id="63" name="Rectangle 62"/>
            <p:cNvSpPr/>
            <p:nvPr/>
          </p:nvSpPr>
          <p:spPr>
            <a:xfrm>
              <a:off x="-7826" y="2503373"/>
              <a:ext cx="1512168" cy="922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6855" y="2551349"/>
              <a:ext cx="1402807" cy="826955"/>
              <a:chOff x="45183" y="2444589"/>
              <a:chExt cx="1402807" cy="826955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45183" y="2625213"/>
                <a:ext cx="140280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Easy to change colors, photos and Text. 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5183" y="2444589"/>
                <a:ext cx="1402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Text  Here</a:t>
                </a:r>
                <a:endParaRPr lang="ko-KR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7447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/>
          <p:cNvSpPr txBox="1">
            <a:spLocks/>
          </p:cNvSpPr>
          <p:nvPr/>
        </p:nvSpPr>
        <p:spPr>
          <a:xfrm>
            <a:off x="539552" y="699294"/>
            <a:ext cx="3456384" cy="1944464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2643758"/>
            <a:ext cx="2952328" cy="19389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88BA7B31-58CD-4C64-973C-7D089CA6F7F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82030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 anchor="ctr"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2" name="Oval 41"/>
          <p:cNvSpPr/>
          <p:nvPr/>
        </p:nvSpPr>
        <p:spPr>
          <a:xfrm>
            <a:off x="985097" y="1531590"/>
            <a:ext cx="1034093" cy="1034092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4007066947"/>
              </p:ext>
            </p:extLst>
          </p:nvPr>
        </p:nvGraphicFramePr>
        <p:xfrm>
          <a:off x="631966" y="1211713"/>
          <a:ext cx="1674072" cy="1648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" name="Oval 43"/>
          <p:cNvSpPr/>
          <p:nvPr/>
        </p:nvSpPr>
        <p:spPr>
          <a:xfrm>
            <a:off x="3020250" y="1531590"/>
            <a:ext cx="1034093" cy="1034092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Oval 45"/>
          <p:cNvSpPr/>
          <p:nvPr/>
        </p:nvSpPr>
        <p:spPr>
          <a:xfrm>
            <a:off x="5055403" y="1531590"/>
            <a:ext cx="1034093" cy="1034092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Oval 48"/>
          <p:cNvSpPr/>
          <p:nvPr/>
        </p:nvSpPr>
        <p:spPr>
          <a:xfrm>
            <a:off x="7090556" y="1531590"/>
            <a:ext cx="1034093" cy="1034092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4" name="Group 53"/>
          <p:cNvGrpSpPr/>
          <p:nvPr/>
        </p:nvGrpSpPr>
        <p:grpSpPr>
          <a:xfrm>
            <a:off x="735359" y="3219823"/>
            <a:ext cx="851170" cy="1416303"/>
            <a:chOff x="735359" y="3478633"/>
            <a:chExt cx="851170" cy="1006321"/>
          </a:xfrm>
        </p:grpSpPr>
        <p:sp>
          <p:nvSpPr>
            <p:cNvPr id="55" name="TextBox 54"/>
            <p:cNvSpPr txBox="1"/>
            <p:nvPr/>
          </p:nvSpPr>
          <p:spPr>
            <a:xfrm>
              <a:off x="735359" y="3478633"/>
              <a:ext cx="851170" cy="1749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A </a:t>
              </a:r>
              <a:endPara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35359" y="3755758"/>
              <a:ext cx="851170" cy="1749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B </a:t>
              </a:r>
              <a:endPara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5359" y="4032882"/>
              <a:ext cx="851170" cy="1749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C </a:t>
              </a:r>
              <a:endPara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35359" y="4310007"/>
              <a:ext cx="851170" cy="1749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Contents D</a:t>
              </a:r>
              <a:endParaRPr lang="ko-KR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58" name="Chart 57"/>
          <p:cNvGraphicFramePr/>
          <p:nvPr>
            <p:extLst>
              <p:ext uri="{D42A27DB-BD31-4B8C-83A1-F6EECF244321}">
                <p14:modId xmlns:p14="http://schemas.microsoft.com/office/powerpoint/2010/main" val="3464712174"/>
              </p:ext>
            </p:extLst>
          </p:nvPr>
        </p:nvGraphicFramePr>
        <p:xfrm>
          <a:off x="1502143" y="3003799"/>
          <a:ext cx="2759968" cy="1839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9" name="Group 58"/>
          <p:cNvGrpSpPr/>
          <p:nvPr/>
        </p:nvGrpSpPr>
        <p:grpSpPr>
          <a:xfrm>
            <a:off x="4576016" y="3115999"/>
            <a:ext cx="4244456" cy="1520195"/>
            <a:chOff x="4320398" y="1245513"/>
            <a:chExt cx="4103602" cy="1520195"/>
          </a:xfrm>
        </p:grpSpPr>
        <p:sp>
          <p:nvSpPr>
            <p:cNvPr id="60" name="TextBox 59"/>
            <p:cNvSpPr txBox="1"/>
            <p:nvPr/>
          </p:nvSpPr>
          <p:spPr>
            <a:xfrm>
              <a:off x="4320399" y="1565379"/>
              <a:ext cx="4103601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This text can be replaced with your own text. This text can be replaced with your own text. You can simply impress your audience and add a unique zing and appeal to your Presentations. Easy to change colors, photos and Text.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320398" y="1245513"/>
              <a:ext cx="4103601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5" name="Chart 42">
            <a:extLst>
              <a:ext uri="{FF2B5EF4-FFF2-40B4-BE49-F238E27FC236}">
                <a16:creationId xmlns="" xmlns:a16="http://schemas.microsoft.com/office/drawing/2014/main" id="{2B6205BD-C9A4-41D0-9521-144059B0C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3658217"/>
              </p:ext>
            </p:extLst>
          </p:nvPr>
        </p:nvGraphicFramePr>
        <p:xfrm>
          <a:off x="2740476" y="1211713"/>
          <a:ext cx="1674072" cy="1648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42">
            <a:extLst>
              <a:ext uri="{FF2B5EF4-FFF2-40B4-BE49-F238E27FC236}">
                <a16:creationId xmlns="" xmlns:a16="http://schemas.microsoft.com/office/drawing/2014/main" id="{662AB79B-7F96-40C9-B284-74051F8DF2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4673069"/>
              </p:ext>
            </p:extLst>
          </p:nvPr>
        </p:nvGraphicFramePr>
        <p:xfrm>
          <a:off x="4786995" y="1211713"/>
          <a:ext cx="1674072" cy="1648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hart 42">
            <a:extLst>
              <a:ext uri="{FF2B5EF4-FFF2-40B4-BE49-F238E27FC236}">
                <a16:creationId xmlns="" xmlns:a16="http://schemas.microsoft.com/office/drawing/2014/main" id="{B2313949-17E7-4E8F-A379-30C20C3E31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8250011"/>
              </p:ext>
            </p:extLst>
          </p:nvPr>
        </p:nvGraphicFramePr>
        <p:xfrm>
          <a:off x="6833515" y="1211713"/>
          <a:ext cx="1674072" cy="1648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4839606" y="1662272"/>
            <a:ext cx="8666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35%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77937" y="1662272"/>
            <a:ext cx="8666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2946" y="1662272"/>
            <a:ext cx="8666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01276" y="1662272"/>
            <a:ext cx="86663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cs typeface="Arial" pitchFamily="34" charset="0"/>
              </a:rPr>
              <a:t>80%</a:t>
            </a:r>
            <a:endParaRPr lang="ko-KR" altLang="en-US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66380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75000"/>
            <a:lumOff val="2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</TotalTime>
  <Words>2629</Words>
  <Application>Microsoft Office PowerPoint</Application>
  <PresentationFormat>On-screen Show (16:9)</PresentationFormat>
  <Paragraphs>364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117</cp:revision>
  <dcterms:created xsi:type="dcterms:W3CDTF">2016-12-05T23:26:54Z</dcterms:created>
  <dcterms:modified xsi:type="dcterms:W3CDTF">2022-07-19T09:05:47Z</dcterms:modified>
</cp:coreProperties>
</file>